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92" r:id="rId3"/>
  </p:sldMasterIdLst>
  <p:notesMasterIdLst>
    <p:notesMasterId r:id="rId24"/>
  </p:notesMasterIdLst>
  <p:sldIdLst>
    <p:sldId id="296" r:id="rId4"/>
    <p:sldId id="298" r:id="rId5"/>
    <p:sldId id="312" r:id="rId6"/>
    <p:sldId id="293" r:id="rId7"/>
    <p:sldId id="303" r:id="rId8"/>
    <p:sldId id="304" r:id="rId9"/>
    <p:sldId id="305" r:id="rId10"/>
    <p:sldId id="260" r:id="rId11"/>
    <p:sldId id="264" r:id="rId12"/>
    <p:sldId id="300" r:id="rId13"/>
    <p:sldId id="301" r:id="rId14"/>
    <p:sldId id="307" r:id="rId15"/>
    <p:sldId id="306" r:id="rId16"/>
    <p:sldId id="310" r:id="rId17"/>
    <p:sldId id="286" r:id="rId18"/>
    <p:sldId id="292" r:id="rId19"/>
    <p:sldId id="289" r:id="rId20"/>
    <p:sldId id="308" r:id="rId21"/>
    <p:sldId id="287" r:id="rId22"/>
    <p:sldId id="275" r:id="rId23"/>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Hill" initials="NH" lastIdx="25" clrIdx="0">
    <p:extLst>
      <p:ext uri="{19B8F6BF-5375-455C-9EA6-DF929625EA0E}">
        <p15:presenceInfo xmlns:p15="http://schemas.microsoft.com/office/powerpoint/2012/main" userId="S-1-5-21-3118979736-2048847951-1726996048-12621" providerId="AD"/>
      </p:ext>
    </p:extLst>
  </p:cmAuthor>
  <p:cmAuthor id="2" name="Trudy" initials="TB" lastIdx="2" clrIdx="1">
    <p:extLst>
      <p:ext uri="{19B8F6BF-5375-455C-9EA6-DF929625EA0E}">
        <p15:presenceInfo xmlns:p15="http://schemas.microsoft.com/office/powerpoint/2012/main" userId="Tru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1F"/>
    <a:srgbClr val="0C4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1654" autoAdjust="0"/>
  </p:normalViewPr>
  <p:slideViewPr>
    <p:cSldViewPr snapToGrid="0" showGuides="1">
      <p:cViewPr varScale="1">
        <p:scale>
          <a:sx n="72" d="100"/>
          <a:sy n="72" d="100"/>
        </p:scale>
        <p:origin x="1098"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78" y="9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6-25T21:47:50.557"/>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1850" cy="498853"/>
          </a:xfrm>
          <a:prstGeom prst="rect">
            <a:avLst/>
          </a:prstGeom>
        </p:spPr>
        <p:txBody>
          <a:bodyPr vert="horz" lIns="91872" tIns="45936" rIns="91872" bIns="45936" rtlCol="0"/>
          <a:lstStyle>
            <a:lvl1pPr algn="l">
              <a:defRPr sz="1200"/>
            </a:lvl1pPr>
          </a:lstStyle>
          <a:p>
            <a:endParaRPr lang="en-AU" dirty="0"/>
          </a:p>
        </p:txBody>
      </p:sp>
      <p:sp>
        <p:nvSpPr>
          <p:cNvPr id="3" name="Date Placeholder 2"/>
          <p:cNvSpPr>
            <a:spLocks noGrp="1"/>
          </p:cNvSpPr>
          <p:nvPr>
            <p:ph type="dt" idx="1"/>
          </p:nvPr>
        </p:nvSpPr>
        <p:spPr>
          <a:xfrm>
            <a:off x="3858537" y="2"/>
            <a:ext cx="2951850" cy="498853"/>
          </a:xfrm>
          <a:prstGeom prst="rect">
            <a:avLst/>
          </a:prstGeom>
        </p:spPr>
        <p:txBody>
          <a:bodyPr vert="horz" lIns="91872" tIns="45936" rIns="91872" bIns="45936" rtlCol="0"/>
          <a:lstStyle>
            <a:lvl1pPr algn="r">
              <a:defRPr sz="1200"/>
            </a:lvl1pPr>
          </a:lstStyle>
          <a:p>
            <a:fld id="{967B423C-BC28-4085-A98D-5F1243D1B57C}" type="datetimeFigureOut">
              <a:rPr lang="en-AU" smtClean="0"/>
              <a:t>18/07/2019</a:t>
            </a:fld>
            <a:endParaRPr lang="en-AU" dirty="0"/>
          </a:p>
        </p:txBody>
      </p:sp>
      <p:sp>
        <p:nvSpPr>
          <p:cNvPr id="4" name="Slide Image Placeholder 3"/>
          <p:cNvSpPr>
            <a:spLocks noGrp="1" noRot="1" noChangeAspect="1"/>
          </p:cNvSpPr>
          <p:nvPr>
            <p:ph type="sldImg" idx="2"/>
          </p:nvPr>
        </p:nvSpPr>
        <p:spPr>
          <a:xfrm>
            <a:off x="422275" y="1241425"/>
            <a:ext cx="5967413" cy="3355975"/>
          </a:xfrm>
          <a:prstGeom prst="rect">
            <a:avLst/>
          </a:prstGeom>
          <a:noFill/>
          <a:ln w="12700">
            <a:solidFill>
              <a:prstClr val="black"/>
            </a:solidFill>
          </a:ln>
        </p:spPr>
        <p:txBody>
          <a:bodyPr vert="horz" lIns="91872" tIns="45936" rIns="91872" bIns="45936" rtlCol="0" anchor="ctr"/>
          <a:lstStyle/>
          <a:p>
            <a:endParaRPr lang="en-AU" dirty="0"/>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872" tIns="45936" rIns="91872" bIns="459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443665"/>
            <a:ext cx="2951850" cy="498852"/>
          </a:xfrm>
          <a:prstGeom prst="rect">
            <a:avLst/>
          </a:prstGeom>
        </p:spPr>
        <p:txBody>
          <a:bodyPr vert="horz" lIns="91872" tIns="45936" rIns="91872" bIns="4593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8537" y="9443665"/>
            <a:ext cx="2951850" cy="498852"/>
          </a:xfrm>
          <a:prstGeom prst="rect">
            <a:avLst/>
          </a:prstGeom>
        </p:spPr>
        <p:txBody>
          <a:bodyPr vert="horz" lIns="91872" tIns="45936" rIns="91872" bIns="45936" rtlCol="0" anchor="b"/>
          <a:lstStyle>
            <a:lvl1pPr algn="r">
              <a:defRPr sz="1200"/>
            </a:lvl1pPr>
          </a:lstStyle>
          <a:p>
            <a:fld id="{6D2289BB-8D5E-4FD2-988F-38375CE6B104}" type="slidenum">
              <a:rPr lang="en-AU" smtClean="0"/>
              <a:t>‹#›</a:t>
            </a:fld>
            <a:endParaRPr lang="en-AU" dirty="0"/>
          </a:p>
        </p:txBody>
      </p:sp>
    </p:spTree>
    <p:extLst>
      <p:ext uri="{BB962C8B-B14F-4D97-AF65-F5344CB8AC3E}">
        <p14:creationId xmlns:p14="http://schemas.microsoft.com/office/powerpoint/2010/main" val="321427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6.emf"/></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312738"/>
            <a:ext cx="5965825" cy="3355975"/>
          </a:xfrm>
        </p:spPr>
      </p:sp>
      <p:sp>
        <p:nvSpPr>
          <p:cNvPr id="3" name="Notes Placeholder 2"/>
          <p:cNvSpPr>
            <a:spLocks noGrp="1"/>
          </p:cNvSpPr>
          <p:nvPr>
            <p:ph type="body" idx="1"/>
          </p:nvPr>
        </p:nvSpPr>
        <p:spPr>
          <a:xfrm>
            <a:off x="214567" y="3750085"/>
            <a:ext cx="6348605" cy="6192428"/>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a:t>
            </a:fld>
            <a:endParaRPr lang="en-AU"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016B78F-A40F-4BFE-81AA-E132B4CB12CB}"/>
                  </a:ext>
                </a:extLst>
              </p14:cNvPr>
              <p14:cNvContentPartPr/>
              <p14:nvPr/>
            </p14:nvContentPartPr>
            <p14:xfrm>
              <a:off x="1275234" y="4126833"/>
              <a:ext cx="360" cy="360"/>
            </p14:xfrm>
          </p:contentPart>
        </mc:Choice>
        <mc:Fallback xmlns="">
          <p:pic>
            <p:nvPicPr>
              <p:cNvPr id="5" name="Ink 4">
                <a:extLst>
                  <a:ext uri="{FF2B5EF4-FFF2-40B4-BE49-F238E27FC236}">
                    <a16:creationId xmlns:a16="http://schemas.microsoft.com/office/drawing/2014/main" id="{D016B78F-A40F-4BFE-81AA-E132B4CB12CB}"/>
                  </a:ext>
                </a:extLst>
              </p:cNvPr>
              <p:cNvPicPr/>
              <p:nvPr/>
            </p:nvPicPr>
            <p:blipFill>
              <a:blip r:embed="rId4"/>
              <a:stretch>
                <a:fillRect/>
              </a:stretch>
            </p:blipFill>
            <p:spPr>
              <a:xfrm>
                <a:off x="1266234" y="4117833"/>
                <a:ext cx="18000" cy="18000"/>
              </a:xfrm>
              <a:prstGeom prst="rect">
                <a:avLst/>
              </a:prstGeom>
            </p:spPr>
          </p:pic>
        </mc:Fallback>
      </mc:AlternateContent>
    </p:spTree>
    <p:extLst>
      <p:ext uri="{BB962C8B-B14F-4D97-AF65-F5344CB8AC3E}">
        <p14:creationId xmlns:p14="http://schemas.microsoft.com/office/powerpoint/2010/main" val="154753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63525"/>
            <a:ext cx="5967413" cy="3355975"/>
          </a:xfrm>
        </p:spPr>
      </p:sp>
      <p:sp>
        <p:nvSpPr>
          <p:cNvPr id="3" name="Notes Placeholder 2"/>
          <p:cNvSpPr>
            <a:spLocks noGrp="1"/>
          </p:cNvSpPr>
          <p:nvPr>
            <p:ph type="body" idx="1"/>
          </p:nvPr>
        </p:nvSpPr>
        <p:spPr>
          <a:xfrm>
            <a:off x="364840" y="3774840"/>
            <a:ext cx="6082283" cy="4924860"/>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10</a:t>
            </a:fld>
            <a:endParaRPr lang="en-AU" dirty="0"/>
          </a:p>
        </p:txBody>
      </p:sp>
    </p:spTree>
    <p:extLst>
      <p:ext uri="{BB962C8B-B14F-4D97-AF65-F5344CB8AC3E}">
        <p14:creationId xmlns:p14="http://schemas.microsoft.com/office/powerpoint/2010/main" val="240135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250825"/>
            <a:ext cx="5965825" cy="3355975"/>
          </a:xfrm>
        </p:spPr>
      </p:sp>
      <p:sp>
        <p:nvSpPr>
          <p:cNvPr id="3" name="Notes Placeholder 2"/>
          <p:cNvSpPr>
            <a:spLocks noGrp="1"/>
          </p:cNvSpPr>
          <p:nvPr>
            <p:ph type="body" idx="1"/>
          </p:nvPr>
        </p:nvSpPr>
        <p:spPr>
          <a:xfrm>
            <a:off x="306467" y="3725333"/>
            <a:ext cx="6082433" cy="4974366"/>
          </a:xfrm>
        </p:spPr>
        <p:txBody>
          <a:bodyPr/>
          <a:lstStyle/>
          <a:p>
            <a:pPr rtl="0"/>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11</a:t>
            </a:fld>
            <a:endParaRPr lang="en-AU" dirty="0"/>
          </a:p>
        </p:txBody>
      </p:sp>
    </p:spTree>
    <p:extLst>
      <p:ext uri="{BB962C8B-B14F-4D97-AF65-F5344CB8AC3E}">
        <p14:creationId xmlns:p14="http://schemas.microsoft.com/office/powerpoint/2010/main" val="357396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39713"/>
            <a:ext cx="5967413" cy="3355975"/>
          </a:xfrm>
        </p:spPr>
      </p:sp>
      <p:sp>
        <p:nvSpPr>
          <p:cNvPr id="3" name="Notes Placeholder 2"/>
          <p:cNvSpPr>
            <a:spLocks noGrp="1"/>
          </p:cNvSpPr>
          <p:nvPr>
            <p:ph type="body" idx="1"/>
          </p:nvPr>
        </p:nvSpPr>
        <p:spPr>
          <a:xfrm>
            <a:off x="364840" y="3737709"/>
            <a:ext cx="6082283" cy="4961990"/>
          </a:xfrm>
        </p:spPr>
        <p:txBody>
          <a:bodyPr/>
          <a:lstStyle/>
          <a:p>
            <a:pPr lvl="0"/>
            <a:endParaRPr lang="en-AU" dirty="0"/>
          </a:p>
          <a:p>
            <a:pPr lvl="0"/>
            <a:endParaRPr lang="en-AU" dirty="0"/>
          </a:p>
          <a:p>
            <a:pPr lvl="0"/>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12</a:t>
            </a:fld>
            <a:endParaRPr lang="en-AU" dirty="0"/>
          </a:p>
        </p:txBody>
      </p:sp>
    </p:spTree>
    <p:extLst>
      <p:ext uri="{BB962C8B-B14F-4D97-AF65-F5344CB8AC3E}">
        <p14:creationId xmlns:p14="http://schemas.microsoft.com/office/powerpoint/2010/main" val="345377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276225"/>
            <a:ext cx="5965825" cy="3355975"/>
          </a:xfrm>
        </p:spPr>
      </p:sp>
      <p:sp>
        <p:nvSpPr>
          <p:cNvPr id="3" name="Notes Placeholder 2"/>
          <p:cNvSpPr>
            <a:spLocks noGrp="1"/>
          </p:cNvSpPr>
          <p:nvPr>
            <p:ph type="body" idx="1"/>
          </p:nvPr>
        </p:nvSpPr>
        <p:spPr>
          <a:xfrm>
            <a:off x="306467" y="3787216"/>
            <a:ext cx="6082433" cy="4912484"/>
          </a:xfrm>
        </p:spPr>
        <p:txBody>
          <a:bodyPr/>
          <a:lstStyle/>
          <a:p>
            <a:endParaRPr lang="en-AU" dirty="0"/>
          </a:p>
          <a:p>
            <a:pPr rtl="0"/>
            <a:endParaRPr lang="en-AU" dirty="0"/>
          </a:p>
          <a:p>
            <a:pPr rtl="0"/>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13</a:t>
            </a:fld>
            <a:endParaRPr lang="en-AU" dirty="0"/>
          </a:p>
        </p:txBody>
      </p:sp>
    </p:spTree>
    <p:extLst>
      <p:ext uri="{BB962C8B-B14F-4D97-AF65-F5344CB8AC3E}">
        <p14:creationId xmlns:p14="http://schemas.microsoft.com/office/powerpoint/2010/main" val="387199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342900"/>
            <a:ext cx="5965825" cy="3355975"/>
          </a:xfrm>
        </p:spPr>
      </p:sp>
      <p:sp>
        <p:nvSpPr>
          <p:cNvPr id="3" name="Notes Placeholder 2"/>
          <p:cNvSpPr>
            <a:spLocks noGrp="1"/>
          </p:cNvSpPr>
          <p:nvPr>
            <p:ph type="body" idx="1"/>
          </p:nvPr>
        </p:nvSpPr>
        <p:spPr>
          <a:xfrm>
            <a:off x="306467" y="3873852"/>
            <a:ext cx="6082283" cy="5965482"/>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14</a:t>
            </a:fld>
            <a:endParaRPr lang="en-AU" dirty="0"/>
          </a:p>
        </p:txBody>
      </p:sp>
    </p:spTree>
    <p:extLst>
      <p:ext uri="{BB962C8B-B14F-4D97-AF65-F5344CB8AC3E}">
        <p14:creationId xmlns:p14="http://schemas.microsoft.com/office/powerpoint/2010/main" val="316114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300038"/>
            <a:ext cx="5965825" cy="3355975"/>
          </a:xfrm>
        </p:spPr>
      </p:sp>
      <p:sp>
        <p:nvSpPr>
          <p:cNvPr id="3" name="Notes Placeholder 2"/>
          <p:cNvSpPr>
            <a:spLocks noGrp="1"/>
          </p:cNvSpPr>
          <p:nvPr>
            <p:ph type="body" idx="1"/>
          </p:nvPr>
        </p:nvSpPr>
        <p:spPr>
          <a:xfrm>
            <a:off x="306466" y="3799592"/>
            <a:ext cx="6082434" cy="4900108"/>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15</a:t>
            </a:fld>
            <a:endParaRPr lang="en-AU" dirty="0"/>
          </a:p>
        </p:txBody>
      </p:sp>
    </p:spTree>
    <p:extLst>
      <p:ext uri="{BB962C8B-B14F-4D97-AF65-F5344CB8AC3E}">
        <p14:creationId xmlns:p14="http://schemas.microsoft.com/office/powerpoint/2010/main" val="396907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88913"/>
            <a:ext cx="5967413" cy="3355975"/>
          </a:xfrm>
        </p:spPr>
      </p:sp>
      <p:sp>
        <p:nvSpPr>
          <p:cNvPr id="3" name="Notes Placeholder 2"/>
          <p:cNvSpPr>
            <a:spLocks noGrp="1"/>
          </p:cNvSpPr>
          <p:nvPr>
            <p:ph type="body" idx="1"/>
          </p:nvPr>
        </p:nvSpPr>
        <p:spPr>
          <a:xfrm>
            <a:off x="364840" y="3700580"/>
            <a:ext cx="6082283" cy="6052718"/>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16</a:t>
            </a:fld>
            <a:endParaRPr lang="en-AU" dirty="0"/>
          </a:p>
        </p:txBody>
      </p:sp>
    </p:spTree>
    <p:extLst>
      <p:ext uri="{BB962C8B-B14F-4D97-AF65-F5344CB8AC3E}">
        <p14:creationId xmlns:p14="http://schemas.microsoft.com/office/powerpoint/2010/main" val="108330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288925"/>
            <a:ext cx="5965825" cy="3355975"/>
          </a:xfrm>
        </p:spPr>
      </p:sp>
      <p:sp>
        <p:nvSpPr>
          <p:cNvPr id="3" name="Notes Placeholder 2"/>
          <p:cNvSpPr>
            <a:spLocks noGrp="1"/>
          </p:cNvSpPr>
          <p:nvPr>
            <p:ph type="body" idx="1"/>
          </p:nvPr>
        </p:nvSpPr>
        <p:spPr>
          <a:xfrm>
            <a:off x="306467" y="3868974"/>
            <a:ext cx="6082283" cy="5574691"/>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17</a:t>
            </a:fld>
            <a:endParaRPr lang="en-AU" dirty="0"/>
          </a:p>
        </p:txBody>
      </p:sp>
    </p:spTree>
    <p:extLst>
      <p:ext uri="{BB962C8B-B14F-4D97-AF65-F5344CB8AC3E}">
        <p14:creationId xmlns:p14="http://schemas.microsoft.com/office/powerpoint/2010/main" val="2487480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312738"/>
            <a:ext cx="5965825" cy="3355975"/>
          </a:xfrm>
        </p:spPr>
      </p:sp>
      <p:sp>
        <p:nvSpPr>
          <p:cNvPr id="3" name="Notes Placeholder 2"/>
          <p:cNvSpPr>
            <a:spLocks noGrp="1"/>
          </p:cNvSpPr>
          <p:nvPr>
            <p:ph type="body" idx="1"/>
          </p:nvPr>
        </p:nvSpPr>
        <p:spPr>
          <a:xfrm>
            <a:off x="306467" y="3906103"/>
            <a:ext cx="6082283" cy="5723172"/>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18</a:t>
            </a:fld>
            <a:endParaRPr lang="en-AU" dirty="0"/>
          </a:p>
        </p:txBody>
      </p:sp>
    </p:spTree>
    <p:extLst>
      <p:ext uri="{BB962C8B-B14F-4D97-AF65-F5344CB8AC3E}">
        <p14:creationId xmlns:p14="http://schemas.microsoft.com/office/powerpoint/2010/main" val="243639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188913"/>
            <a:ext cx="5965825" cy="3355975"/>
          </a:xfrm>
        </p:spPr>
      </p:sp>
      <p:sp>
        <p:nvSpPr>
          <p:cNvPr id="3" name="Notes Placeholder 2"/>
          <p:cNvSpPr>
            <a:spLocks noGrp="1"/>
          </p:cNvSpPr>
          <p:nvPr>
            <p:ph type="body" idx="1"/>
          </p:nvPr>
        </p:nvSpPr>
        <p:spPr>
          <a:xfrm>
            <a:off x="307405" y="3675828"/>
            <a:ext cx="6082284" cy="5940728"/>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19</a:t>
            </a:fld>
            <a:endParaRPr lang="en-AU" dirty="0"/>
          </a:p>
        </p:txBody>
      </p:sp>
    </p:spTree>
    <p:extLst>
      <p:ext uri="{BB962C8B-B14F-4D97-AF65-F5344CB8AC3E}">
        <p14:creationId xmlns:p14="http://schemas.microsoft.com/office/powerpoint/2010/main" val="163304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77800"/>
            <a:ext cx="5967413" cy="3355975"/>
          </a:xfrm>
        </p:spPr>
      </p:sp>
      <p:sp>
        <p:nvSpPr>
          <p:cNvPr id="3" name="Notes Placeholder 2"/>
          <p:cNvSpPr>
            <a:spLocks noGrp="1"/>
          </p:cNvSpPr>
          <p:nvPr>
            <p:ph type="body" idx="1"/>
          </p:nvPr>
        </p:nvSpPr>
        <p:spPr>
          <a:xfrm>
            <a:off x="366023" y="3675828"/>
            <a:ext cx="6220129" cy="5863589"/>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2</a:t>
            </a:fld>
            <a:endParaRPr lang="en-AU" dirty="0"/>
          </a:p>
        </p:txBody>
      </p:sp>
    </p:spTree>
    <p:extLst>
      <p:ext uri="{BB962C8B-B14F-4D97-AF65-F5344CB8AC3E}">
        <p14:creationId xmlns:p14="http://schemas.microsoft.com/office/powerpoint/2010/main" val="303260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23863"/>
            <a:ext cx="5967413" cy="3355975"/>
          </a:xfrm>
        </p:spPr>
      </p:sp>
      <p:sp>
        <p:nvSpPr>
          <p:cNvPr id="3" name="Notes Placeholder 2"/>
          <p:cNvSpPr>
            <a:spLocks noGrp="1"/>
          </p:cNvSpPr>
          <p:nvPr>
            <p:ph type="body" idx="1"/>
          </p:nvPr>
        </p:nvSpPr>
        <p:spPr>
          <a:xfrm>
            <a:off x="364839" y="3980360"/>
            <a:ext cx="6082282" cy="5463303"/>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20</a:t>
            </a:fld>
            <a:endParaRPr lang="en-AU" dirty="0"/>
          </a:p>
        </p:txBody>
      </p:sp>
    </p:spTree>
    <p:extLst>
      <p:ext uri="{BB962C8B-B14F-4D97-AF65-F5344CB8AC3E}">
        <p14:creationId xmlns:p14="http://schemas.microsoft.com/office/powerpoint/2010/main" val="268831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77800"/>
            <a:ext cx="5967413" cy="3355975"/>
          </a:xfrm>
        </p:spPr>
      </p:sp>
      <p:sp>
        <p:nvSpPr>
          <p:cNvPr id="3" name="Notes Placeholder 2"/>
          <p:cNvSpPr>
            <a:spLocks noGrp="1"/>
          </p:cNvSpPr>
          <p:nvPr>
            <p:ph type="body" idx="1"/>
          </p:nvPr>
        </p:nvSpPr>
        <p:spPr>
          <a:xfrm>
            <a:off x="366023" y="3675828"/>
            <a:ext cx="6220129" cy="5863589"/>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3</a:t>
            </a:fld>
            <a:endParaRPr lang="en-AU" dirty="0"/>
          </a:p>
        </p:txBody>
      </p:sp>
    </p:spTree>
    <p:extLst>
      <p:ext uri="{BB962C8B-B14F-4D97-AF65-F5344CB8AC3E}">
        <p14:creationId xmlns:p14="http://schemas.microsoft.com/office/powerpoint/2010/main" val="401826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50825"/>
            <a:ext cx="5967413" cy="3355975"/>
          </a:xfrm>
        </p:spPr>
      </p:sp>
      <p:sp>
        <p:nvSpPr>
          <p:cNvPr id="3" name="Notes Placeholder 2"/>
          <p:cNvSpPr>
            <a:spLocks noGrp="1"/>
          </p:cNvSpPr>
          <p:nvPr>
            <p:ph type="body" idx="1"/>
          </p:nvPr>
        </p:nvSpPr>
        <p:spPr>
          <a:xfrm>
            <a:off x="364840" y="3762461"/>
            <a:ext cx="5965836" cy="5928354"/>
          </a:xfrm>
        </p:spPr>
        <p:txBody>
          <a:bodyPr/>
          <a:lstStyle/>
          <a:p>
            <a:pPr defTabSz="918712">
              <a:defRPr/>
            </a:pPr>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4</a:t>
            </a:fld>
            <a:endParaRPr lang="en-AU" dirty="0"/>
          </a:p>
        </p:txBody>
      </p:sp>
    </p:spTree>
    <p:extLst>
      <p:ext uri="{BB962C8B-B14F-4D97-AF65-F5344CB8AC3E}">
        <p14:creationId xmlns:p14="http://schemas.microsoft.com/office/powerpoint/2010/main" val="364481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276225"/>
            <a:ext cx="5965825" cy="3355975"/>
          </a:xfrm>
        </p:spPr>
      </p:sp>
      <p:sp>
        <p:nvSpPr>
          <p:cNvPr id="3" name="Notes Placeholder 2"/>
          <p:cNvSpPr>
            <a:spLocks noGrp="1"/>
          </p:cNvSpPr>
          <p:nvPr>
            <p:ph type="body" idx="1"/>
          </p:nvPr>
        </p:nvSpPr>
        <p:spPr>
          <a:xfrm>
            <a:off x="306466" y="3799592"/>
            <a:ext cx="6082434" cy="4900108"/>
          </a:xfrm>
        </p:spPr>
        <p:txBody>
          <a:bodyPr/>
          <a:lstStyle/>
          <a:p>
            <a:pPr lvl="0"/>
            <a:endParaRPr lang="en-AU" dirty="0">
              <a:highlight>
                <a:srgbClr val="FFFF00"/>
              </a:highlight>
            </a:endParaRPr>
          </a:p>
        </p:txBody>
      </p:sp>
      <p:sp>
        <p:nvSpPr>
          <p:cNvPr id="4" name="Slide Number Placeholder 3"/>
          <p:cNvSpPr>
            <a:spLocks noGrp="1"/>
          </p:cNvSpPr>
          <p:nvPr>
            <p:ph type="sldNum" sz="quarter" idx="5"/>
          </p:nvPr>
        </p:nvSpPr>
        <p:spPr/>
        <p:txBody>
          <a:bodyPr/>
          <a:lstStyle/>
          <a:p>
            <a:fld id="{6D2289BB-8D5E-4FD2-988F-38375CE6B104}" type="slidenum">
              <a:rPr lang="en-AU" smtClean="0"/>
              <a:t>5</a:t>
            </a:fld>
            <a:endParaRPr lang="en-AU" dirty="0"/>
          </a:p>
        </p:txBody>
      </p:sp>
    </p:spTree>
    <p:extLst>
      <p:ext uri="{BB962C8B-B14F-4D97-AF65-F5344CB8AC3E}">
        <p14:creationId xmlns:p14="http://schemas.microsoft.com/office/powerpoint/2010/main" val="197763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239713"/>
            <a:ext cx="5965825" cy="3355975"/>
          </a:xfrm>
        </p:spPr>
      </p:sp>
      <p:sp>
        <p:nvSpPr>
          <p:cNvPr id="3" name="Notes Placeholder 2"/>
          <p:cNvSpPr>
            <a:spLocks noGrp="1"/>
          </p:cNvSpPr>
          <p:nvPr>
            <p:ph type="body" idx="1"/>
          </p:nvPr>
        </p:nvSpPr>
        <p:spPr>
          <a:xfrm>
            <a:off x="306466" y="3737710"/>
            <a:ext cx="6082434" cy="4961991"/>
          </a:xfrm>
        </p:spPr>
        <p:txBody>
          <a:bodyPr/>
          <a:lstStyle/>
          <a:p>
            <a:pPr defTabSz="918712">
              <a:defRPr/>
            </a:pPr>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6</a:t>
            </a:fld>
            <a:endParaRPr lang="en-AU" dirty="0"/>
          </a:p>
        </p:txBody>
      </p:sp>
    </p:spTree>
    <p:extLst>
      <p:ext uri="{BB962C8B-B14F-4D97-AF65-F5344CB8AC3E}">
        <p14:creationId xmlns:p14="http://schemas.microsoft.com/office/powerpoint/2010/main" val="66572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233363"/>
            <a:ext cx="5965825" cy="3355975"/>
          </a:xfrm>
        </p:spPr>
      </p:sp>
      <p:sp>
        <p:nvSpPr>
          <p:cNvPr id="3" name="Notes Placeholder 2"/>
          <p:cNvSpPr>
            <a:spLocks noGrp="1"/>
          </p:cNvSpPr>
          <p:nvPr>
            <p:ph type="body" idx="1"/>
          </p:nvPr>
        </p:nvSpPr>
        <p:spPr>
          <a:xfrm>
            <a:off x="306466" y="3799592"/>
            <a:ext cx="6082434" cy="4900109"/>
          </a:xfrm>
        </p:spPr>
        <p:txBody>
          <a:bodyPr/>
          <a:lstStyle/>
          <a:p>
            <a:pPr defTabSz="918712">
              <a:defRPr/>
            </a:pPr>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7</a:t>
            </a:fld>
            <a:endParaRPr lang="en-AU" dirty="0"/>
          </a:p>
        </p:txBody>
      </p:sp>
    </p:spTree>
    <p:extLst>
      <p:ext uri="{BB962C8B-B14F-4D97-AF65-F5344CB8AC3E}">
        <p14:creationId xmlns:p14="http://schemas.microsoft.com/office/powerpoint/2010/main" val="1560827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63525"/>
            <a:ext cx="5967413" cy="3355975"/>
          </a:xfrm>
        </p:spPr>
      </p:sp>
      <p:sp>
        <p:nvSpPr>
          <p:cNvPr id="3" name="Notes Placeholder 2"/>
          <p:cNvSpPr>
            <a:spLocks noGrp="1"/>
          </p:cNvSpPr>
          <p:nvPr>
            <p:ph type="body" idx="1"/>
          </p:nvPr>
        </p:nvSpPr>
        <p:spPr>
          <a:xfrm>
            <a:off x="364840" y="3787216"/>
            <a:ext cx="6184241" cy="4912485"/>
          </a:xfrm>
        </p:spPr>
        <p:txBody>
          <a:bodyPr/>
          <a:lstStyle/>
          <a:p>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8</a:t>
            </a:fld>
            <a:endParaRPr lang="en-AU" dirty="0"/>
          </a:p>
        </p:txBody>
      </p:sp>
    </p:spTree>
    <p:extLst>
      <p:ext uri="{BB962C8B-B14F-4D97-AF65-F5344CB8AC3E}">
        <p14:creationId xmlns:p14="http://schemas.microsoft.com/office/powerpoint/2010/main" val="114145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0038"/>
            <a:ext cx="5967413" cy="3355975"/>
          </a:xfrm>
        </p:spPr>
      </p:sp>
      <p:sp>
        <p:nvSpPr>
          <p:cNvPr id="3" name="Notes Placeholder 2"/>
          <p:cNvSpPr>
            <a:spLocks noGrp="1"/>
          </p:cNvSpPr>
          <p:nvPr>
            <p:ph type="body" idx="1"/>
          </p:nvPr>
        </p:nvSpPr>
        <p:spPr>
          <a:xfrm>
            <a:off x="364840" y="3787216"/>
            <a:ext cx="6082283" cy="4912484"/>
          </a:xfrm>
        </p:spPr>
        <p:txBody>
          <a:bodyPr/>
          <a:lstStyle/>
          <a:p>
            <a:pPr defTabSz="918712">
              <a:defRPr/>
            </a:pPr>
            <a:endParaRPr lang="en-AU" dirty="0"/>
          </a:p>
        </p:txBody>
      </p:sp>
      <p:sp>
        <p:nvSpPr>
          <p:cNvPr id="4" name="Slide Number Placeholder 3"/>
          <p:cNvSpPr>
            <a:spLocks noGrp="1"/>
          </p:cNvSpPr>
          <p:nvPr>
            <p:ph type="sldNum" sz="quarter" idx="5"/>
          </p:nvPr>
        </p:nvSpPr>
        <p:spPr/>
        <p:txBody>
          <a:bodyPr/>
          <a:lstStyle/>
          <a:p>
            <a:fld id="{6D2289BB-8D5E-4FD2-988F-38375CE6B104}" type="slidenum">
              <a:rPr lang="en-AU" smtClean="0"/>
              <a:t>9</a:t>
            </a:fld>
            <a:endParaRPr lang="en-AU" dirty="0"/>
          </a:p>
        </p:txBody>
      </p:sp>
    </p:spTree>
    <p:extLst>
      <p:ext uri="{BB962C8B-B14F-4D97-AF65-F5344CB8AC3E}">
        <p14:creationId xmlns:p14="http://schemas.microsoft.com/office/powerpoint/2010/main" val="413900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ibsa.org.au/projects-consultations/" TargetMode="External"/><Relationship Id="rId3" Type="http://schemas.openxmlformats.org/officeDocument/2006/relationships/hyperlink" Target="http://www.ibsa.org.au/" TargetMode="External"/><Relationship Id="rId7" Type="http://schemas.openxmlformats.org/officeDocument/2006/relationships/hyperlink" Target="https://ibsa.org.au/manufacturing-sso/industry-reference-committee/" TargetMode="External"/><Relationship Id="rId2" Type="http://schemas.openxmlformats.org/officeDocument/2006/relationships/hyperlink" Target="mailto:manufacturing@ibsa.org.au" TargetMode="External"/><Relationship Id="rId1" Type="http://schemas.openxmlformats.org/officeDocument/2006/relationships/slideMaster" Target="../slideMasters/slideMaster1.xml"/><Relationship Id="rId6" Type="http://schemas.openxmlformats.org/officeDocument/2006/relationships/hyperlink" Target="ibsa.org.au/manufacturing-sso/" TargetMode="External"/><Relationship Id="rId5" Type="http://schemas.openxmlformats.org/officeDocument/2006/relationships/hyperlink" Target="https://www.linkedin.com/company/944503/" TargetMode="External"/><Relationship Id="rId10" Type="http://schemas.openxmlformats.org/officeDocument/2006/relationships/hyperlink" Target="https://ibsa.org.au/contact/newsletter/" TargetMode="External"/><Relationship Id="rId4" Type="http://schemas.openxmlformats.org/officeDocument/2006/relationships/hyperlink" Target="https://twitter.com/ibsatweets" TargetMode="External"/><Relationship Id="rId9" Type="http://schemas.openxmlformats.org/officeDocument/2006/relationships/hyperlink" Target="https://ibsa.org.au/articles/c/news/"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ibsa.org.au/" TargetMode="External"/><Relationship Id="rId7" Type="http://schemas.openxmlformats.org/officeDocument/2006/relationships/hyperlink" Target="mailto:info@ibsa.org.au" TargetMode="External"/><Relationship Id="rId2" Type="http://schemas.openxmlformats.org/officeDocument/2006/relationships/hyperlink" Target="mailto:reception@ibsa.org.au"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linkedin.com/company/944503/" TargetMode="External"/><Relationship Id="rId4" Type="http://schemas.openxmlformats.org/officeDocument/2006/relationships/hyperlink" Target="https://twitter.com/ibsatweets"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ibsa.org.au/projects-consultations/" TargetMode="External"/><Relationship Id="rId3" Type="http://schemas.openxmlformats.org/officeDocument/2006/relationships/hyperlink" Target="http://www.ibsa.org.au/" TargetMode="External"/><Relationship Id="rId7" Type="http://schemas.openxmlformats.org/officeDocument/2006/relationships/hyperlink" Target="https://ibsa.org.au/manufacturing-sso/industry-reference-committee/" TargetMode="External"/><Relationship Id="rId2" Type="http://schemas.openxmlformats.org/officeDocument/2006/relationships/hyperlink" Target="mailto:manufacturing@ibsa.org.au" TargetMode="External"/><Relationship Id="rId1" Type="http://schemas.openxmlformats.org/officeDocument/2006/relationships/slideMaster" Target="../slideMasters/slideMaster3.xml"/><Relationship Id="rId6" Type="http://schemas.openxmlformats.org/officeDocument/2006/relationships/hyperlink" Target="ibsa.org.au/manufacturing-sso/" TargetMode="External"/><Relationship Id="rId5" Type="http://schemas.openxmlformats.org/officeDocument/2006/relationships/hyperlink" Target="https://www.linkedin.com/company/944503/" TargetMode="External"/><Relationship Id="rId10" Type="http://schemas.openxmlformats.org/officeDocument/2006/relationships/hyperlink" Target="https://ibsa.org.au/contact/newsletter/" TargetMode="External"/><Relationship Id="rId4" Type="http://schemas.openxmlformats.org/officeDocument/2006/relationships/hyperlink" Target="https://twitter.com/ibsatweets" TargetMode="External"/><Relationship Id="rId9" Type="http://schemas.openxmlformats.org/officeDocument/2006/relationships/hyperlink" Target="https://ibsa.org.au/articles/c/new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6D46D8-83C5-46E3-AD9B-46E0A1F661E7}"/>
              </a:ext>
            </a:extLst>
          </p:cNvPr>
          <p:cNvSpPr>
            <a:spLocks noGrp="1"/>
          </p:cNvSpPr>
          <p:nvPr>
            <p:ph type="body" sz="quarter" idx="15" hasCustomPrompt="1"/>
          </p:nvPr>
        </p:nvSpPr>
        <p:spPr>
          <a:xfrm>
            <a:off x="4071937" y="4191157"/>
            <a:ext cx="2947986" cy="1694782"/>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476248" y="604309"/>
            <a:ext cx="10515600" cy="3578225"/>
          </a:xfrm>
          <a:prstGeom prst="rect">
            <a:avLst/>
          </a:prstGeom>
        </p:spPr>
        <p:txBody>
          <a:bodyPr/>
          <a:lstStyle>
            <a:lvl1pPr>
              <a:defRPr sz="10800">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97467"/>
            <a:ext cx="66675" cy="23791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a:extLst>
              <a:ext uri="{FF2B5EF4-FFF2-40B4-BE49-F238E27FC236}">
                <a16:creationId xmlns:a16="http://schemas.microsoft.com/office/drawing/2014/main" id="{51F0E2AF-BDE3-4AD8-8A10-2484E35A7B48}"/>
              </a:ext>
            </a:extLst>
          </p:cNvPr>
          <p:cNvSpPr>
            <a:spLocks noGrp="1"/>
          </p:cNvSpPr>
          <p:nvPr>
            <p:ph type="body" sz="quarter" idx="13" hasCustomPrompt="1"/>
          </p:nvPr>
        </p:nvSpPr>
        <p:spPr>
          <a:xfrm>
            <a:off x="4171952" y="4924425"/>
            <a:ext cx="1352548" cy="29527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HYPERLINK EXAMPLE</a:t>
            </a:r>
          </a:p>
        </p:txBody>
      </p:sp>
      <p:sp>
        <p:nvSpPr>
          <p:cNvPr id="17" name="Text Placeholder 6">
            <a:extLst>
              <a:ext uri="{FF2B5EF4-FFF2-40B4-BE49-F238E27FC236}">
                <a16:creationId xmlns:a16="http://schemas.microsoft.com/office/drawing/2014/main" id="{6B99039D-8A4C-4665-8700-F215C483E631}"/>
              </a:ext>
            </a:extLst>
          </p:cNvPr>
          <p:cNvSpPr>
            <a:spLocks noGrp="1"/>
          </p:cNvSpPr>
          <p:nvPr>
            <p:ph type="body" sz="quarter" idx="16" hasCustomPrompt="1"/>
          </p:nvPr>
        </p:nvSpPr>
        <p:spPr>
          <a:xfrm>
            <a:off x="7019923" y="4182869"/>
            <a:ext cx="2947986" cy="1694782"/>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8" name="Text Placeholder 4">
            <a:extLst>
              <a:ext uri="{FF2B5EF4-FFF2-40B4-BE49-F238E27FC236}">
                <a16:creationId xmlns:a16="http://schemas.microsoft.com/office/drawing/2014/main" id="{C9E01B75-ACA2-4759-9EDB-F6B2674631B0}"/>
              </a:ext>
            </a:extLst>
          </p:cNvPr>
          <p:cNvSpPr>
            <a:spLocks noGrp="1"/>
          </p:cNvSpPr>
          <p:nvPr>
            <p:ph type="body" sz="quarter" idx="14" hasCustomPrompt="1"/>
          </p:nvPr>
        </p:nvSpPr>
        <p:spPr>
          <a:xfrm>
            <a:off x="593817" y="4197713"/>
            <a:ext cx="3695700" cy="1666875"/>
          </a:xfrm>
          <a:prstGeom prst="rect">
            <a:avLst/>
          </a:prstGeom>
        </p:spPr>
        <p:txBody>
          <a:bodyPr/>
          <a:lstStyle>
            <a:lvl1pPr marL="0" indent="0">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br>
              <a:rPr lang="en-US" dirty="0"/>
            </a:br>
            <a:r>
              <a:rPr lang="en-US" dirty="0"/>
              <a:t>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a:t>
            </a:r>
          </a:p>
        </p:txBody>
      </p:sp>
    </p:spTree>
    <p:extLst>
      <p:ext uri="{BB962C8B-B14F-4D97-AF65-F5344CB8AC3E}">
        <p14:creationId xmlns:p14="http://schemas.microsoft.com/office/powerpoint/2010/main" val="80520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5048249" y="6381748"/>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2" name="Rectangle 1">
            <a:extLst>
              <a:ext uri="{FF2B5EF4-FFF2-40B4-BE49-F238E27FC236}">
                <a16:creationId xmlns:a16="http://schemas.microsoft.com/office/drawing/2014/main" id="{F4E83607-6F19-4317-9E18-B4E53F5642BB}"/>
              </a:ext>
            </a:extLst>
          </p:cNvPr>
          <p:cNvSpPr/>
          <p:nvPr userDrawn="1"/>
        </p:nvSpPr>
        <p:spPr>
          <a:xfrm>
            <a:off x="597142" y="3212612"/>
            <a:ext cx="2297723" cy="1384995"/>
          </a:xfrm>
          <a:prstGeom prst="rect">
            <a:avLst/>
          </a:prstGeom>
        </p:spPr>
        <p:txBody>
          <a:bodyPr wrap="square">
            <a:spAutoFit/>
          </a:bodyPr>
          <a:lstStyle/>
          <a:p>
            <a:r>
              <a:rPr lang="en-AU" sz="1800" dirty="0">
                <a:solidFill>
                  <a:schemeClr val="tx2"/>
                </a:solidFill>
              </a:rPr>
              <a:t>Contact</a:t>
            </a:r>
            <a:endParaRPr lang="en-AU" sz="1800" dirty="0">
              <a:solidFill>
                <a:schemeClr val="tx1"/>
              </a:solidFill>
            </a:endParaRPr>
          </a:p>
          <a:p>
            <a:endParaRPr lang="en-AU" sz="1800" dirty="0">
              <a:solidFill>
                <a:schemeClr val="tx1"/>
              </a:solidFill>
            </a:endParaRPr>
          </a:p>
          <a:p>
            <a:r>
              <a:rPr lang="en-AU" sz="1200" dirty="0">
                <a:solidFill>
                  <a:schemeClr val="tx1"/>
                </a:solidFill>
              </a:rPr>
              <a:t>+61 (0)3 9815 7099 </a:t>
            </a:r>
            <a:endParaRPr lang="en-AU" sz="1200" u="sng" dirty="0">
              <a:solidFill>
                <a:schemeClr val="tx1"/>
              </a:solidFill>
            </a:endParaRPr>
          </a:p>
          <a:p>
            <a:r>
              <a:rPr lang="en-AU" sz="1200" u="sng" dirty="0">
                <a:solidFill>
                  <a:schemeClr val="tx1"/>
                </a:solidFill>
                <a:hlinkClick r:id="rId2">
                  <a:extLst>
                    <a:ext uri="{A12FA001-AC4F-418D-AE19-62706E023703}">
                      <ahyp:hlinkClr xmlns:ahyp="http://schemas.microsoft.com/office/drawing/2018/hyperlinkcolor" val="tx"/>
                    </a:ext>
                  </a:extLst>
                </a:hlinkClick>
              </a:rPr>
              <a:t>manufacturing@ibsa.org.au</a:t>
            </a:r>
            <a:endParaRPr lang="en-AU" sz="1200" u="sng" dirty="0">
              <a:solidFill>
                <a:schemeClr val="tx1"/>
              </a:solidFill>
            </a:endParaRPr>
          </a:p>
          <a:p>
            <a:r>
              <a:rPr lang="en-AU" sz="1200" u="sng" dirty="0">
                <a:solidFill>
                  <a:schemeClr val="tx1"/>
                </a:solidFill>
                <a:hlinkClick r:id="rId3">
                  <a:extLst>
                    <a:ext uri="{A12FA001-AC4F-418D-AE19-62706E023703}">
                      <ahyp:hlinkClr xmlns:ahyp="http://schemas.microsoft.com/office/drawing/2018/hyperlinkcolor" val="tx"/>
                    </a:ext>
                  </a:extLst>
                </a:hlinkClick>
              </a:rPr>
              <a:t>www.ibsa.org.au</a:t>
            </a:r>
            <a:br>
              <a:rPr lang="en-AU" sz="1200" dirty="0">
                <a:solidFill>
                  <a:schemeClr val="tx1"/>
                </a:solidFill>
              </a:rPr>
            </a:br>
            <a:endParaRPr lang="en-US" sz="1200" dirty="0">
              <a:solidFill>
                <a:schemeClr val="tx1"/>
              </a:solidFill>
            </a:endParaRPr>
          </a:p>
        </p:txBody>
      </p:sp>
      <p:sp>
        <p:nvSpPr>
          <p:cNvPr id="3" name="Rectangle 2">
            <a:extLst>
              <a:ext uri="{FF2B5EF4-FFF2-40B4-BE49-F238E27FC236}">
                <a16:creationId xmlns:a16="http://schemas.microsoft.com/office/drawing/2014/main" id="{33996385-3312-47CF-A1BF-595A9A9A44B3}"/>
              </a:ext>
            </a:extLst>
          </p:cNvPr>
          <p:cNvSpPr/>
          <p:nvPr userDrawn="1"/>
        </p:nvSpPr>
        <p:spPr>
          <a:xfrm>
            <a:off x="3095625" y="3206263"/>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chemeClr val="tx2"/>
                </a:solidFill>
              </a:rPr>
              <a:t>Social</a:t>
            </a:r>
            <a:endParaRPr lang="en-AU"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AU" sz="1200" dirty="0">
                <a:solidFill>
                  <a:schemeClr val="tx1"/>
                </a:solidFill>
              </a:rPr>
            </a:br>
            <a:r>
              <a:rPr lang="en-AU" sz="1200" u="sng" dirty="0">
                <a:solidFill>
                  <a:schemeClr val="tx1"/>
                </a:solidFill>
                <a:hlinkClick r:id="rId4">
                  <a:extLst>
                    <a:ext uri="{A12FA001-AC4F-418D-AE19-62706E023703}">
                      <ahyp:hlinkClr xmlns:ahyp="http://schemas.microsoft.com/office/drawing/2018/hyperlinkcolor" val="tx"/>
                    </a:ext>
                  </a:extLst>
                </a:hlinkClick>
              </a:rPr>
              <a:t>@IBSATweets</a:t>
            </a:r>
            <a:endParaRPr lang="en-AU" sz="1200" u="sng" dirty="0">
              <a:solidFill>
                <a:schemeClr val="tx1"/>
              </a:solidFill>
            </a:endParaRPr>
          </a:p>
          <a:p>
            <a:r>
              <a:rPr lang="en-AU" sz="1200" u="sng" dirty="0">
                <a:solidFill>
                  <a:schemeClr val="tx1"/>
                </a:solidFill>
                <a:hlinkClick r:id="rId5">
                  <a:extLst>
                    <a:ext uri="{A12FA001-AC4F-418D-AE19-62706E023703}">
                      <ahyp:hlinkClr xmlns:ahyp="http://schemas.microsoft.com/office/drawing/2018/hyperlinkcolor" val="tx"/>
                    </a:ext>
                  </a:extLst>
                </a:hlinkClick>
              </a:rPr>
              <a:t>www.linkedin.com/company/944503/</a:t>
            </a:r>
            <a:r>
              <a:rPr lang="en-AU" sz="1200" u="sng" dirty="0">
                <a:solidFill>
                  <a:schemeClr val="tx1"/>
                </a:solidFill>
              </a:rPr>
              <a:t> </a:t>
            </a:r>
            <a:endParaRPr lang="en-US" sz="1200" dirty="0">
              <a:solidFill>
                <a:schemeClr val="tx1"/>
              </a:solidFill>
            </a:endParaRPr>
          </a:p>
        </p:txBody>
      </p:sp>
      <p:sp>
        <p:nvSpPr>
          <p:cNvPr id="7" name="Rectangle 6">
            <a:extLst>
              <a:ext uri="{FF2B5EF4-FFF2-40B4-BE49-F238E27FC236}">
                <a16:creationId xmlns:a16="http://schemas.microsoft.com/office/drawing/2014/main" id="{FB12F73E-EBBE-425B-9631-6BD2BC0C30BC}"/>
              </a:ext>
            </a:extLst>
          </p:cNvPr>
          <p:cNvSpPr/>
          <p:nvPr userDrawn="1"/>
        </p:nvSpPr>
        <p:spPr>
          <a:xfrm>
            <a:off x="597142" y="4837678"/>
            <a:ext cx="6096000" cy="738664"/>
          </a:xfrm>
          <a:prstGeom prst="rect">
            <a:avLst/>
          </a:prstGeom>
        </p:spPr>
        <p:txBody>
          <a:bodyPr>
            <a:spAutoFit/>
          </a:bodyPr>
          <a:lstStyle/>
          <a:p>
            <a:r>
              <a:rPr lang="en-AU" sz="1800" dirty="0">
                <a:solidFill>
                  <a:schemeClr val="tx2"/>
                </a:solidFill>
              </a:rPr>
              <a:t>Inspiring workforce excellence</a:t>
            </a:r>
            <a:endParaRPr lang="en-AU" sz="1800" dirty="0">
              <a:solidFill>
                <a:schemeClr val="tx1"/>
              </a:solidFill>
            </a:endParaRPr>
          </a:p>
          <a:p>
            <a:br>
              <a:rPr lang="en-AU" sz="1200" dirty="0">
                <a:solidFill>
                  <a:schemeClr val="tx1"/>
                </a:solidFill>
              </a:rPr>
            </a:br>
            <a:r>
              <a:rPr lang="en-AU" sz="1200" u="sng" dirty="0">
                <a:solidFill>
                  <a:schemeClr val="tx1"/>
                </a:solidFill>
                <a:hlinkClick r:id="rId6" action="ppaction://hlinkfile">
                  <a:extLst>
                    <a:ext uri="{A12FA001-AC4F-418D-AE19-62706E023703}">
                      <ahyp:hlinkClr xmlns:ahyp="http://schemas.microsoft.com/office/drawing/2018/hyperlinkcolor" val="tx"/>
                    </a:ext>
                  </a:extLst>
                </a:hlinkClick>
              </a:rPr>
              <a:t>Industries</a:t>
            </a:r>
            <a:r>
              <a:rPr lang="en-AU" sz="1200" dirty="0">
                <a:solidFill>
                  <a:schemeClr val="tx1"/>
                </a:solidFill>
              </a:rPr>
              <a:t>  |  </a:t>
            </a:r>
            <a:r>
              <a:rPr lang="en-AU" sz="1200" u="sng" dirty="0">
                <a:solidFill>
                  <a:schemeClr val="tx1"/>
                </a:solidFill>
                <a:hlinkClick r:id="rId7">
                  <a:extLst>
                    <a:ext uri="{A12FA001-AC4F-418D-AE19-62706E023703}">
                      <ahyp:hlinkClr xmlns:ahyp="http://schemas.microsoft.com/office/drawing/2018/hyperlinkcolor" val="tx"/>
                    </a:ext>
                  </a:extLst>
                </a:hlinkClick>
              </a:rPr>
              <a:t>IRCs</a:t>
            </a:r>
            <a:r>
              <a:rPr lang="en-AU" sz="1200" dirty="0">
                <a:solidFill>
                  <a:schemeClr val="tx1"/>
                </a:solidFill>
              </a:rPr>
              <a:t>  |  </a:t>
            </a:r>
            <a:r>
              <a:rPr lang="en-AU" sz="1200" u="sng" dirty="0">
                <a:solidFill>
                  <a:schemeClr val="tx1"/>
                </a:solidFill>
                <a:hlinkClick r:id="rId8">
                  <a:extLst>
                    <a:ext uri="{A12FA001-AC4F-418D-AE19-62706E023703}">
                      <ahyp:hlinkClr xmlns:ahyp="http://schemas.microsoft.com/office/drawing/2018/hyperlinkcolor" val="tx"/>
                    </a:ext>
                  </a:extLst>
                </a:hlinkClick>
              </a:rPr>
              <a:t>Projects/consults</a:t>
            </a:r>
            <a:r>
              <a:rPr lang="en-AU" sz="1200" dirty="0">
                <a:solidFill>
                  <a:schemeClr val="tx1"/>
                </a:solidFill>
              </a:rPr>
              <a:t>  |  </a:t>
            </a:r>
            <a:r>
              <a:rPr lang="en-AU" sz="1200" u="sng" dirty="0">
                <a:solidFill>
                  <a:schemeClr val="tx1"/>
                </a:solidFill>
                <a:hlinkClick r:id="rId9">
                  <a:extLst>
                    <a:ext uri="{A12FA001-AC4F-418D-AE19-62706E023703}">
                      <ahyp:hlinkClr xmlns:ahyp="http://schemas.microsoft.com/office/drawing/2018/hyperlinkcolor" val="tx"/>
                    </a:ext>
                  </a:extLst>
                </a:hlinkClick>
              </a:rPr>
              <a:t>IBSA News</a:t>
            </a:r>
            <a:r>
              <a:rPr lang="en-AU" sz="1200" dirty="0">
                <a:solidFill>
                  <a:schemeClr val="tx1"/>
                </a:solidFill>
              </a:rPr>
              <a:t>  |  </a:t>
            </a:r>
            <a:r>
              <a:rPr lang="en-AU" sz="1200" u="sng" dirty="0">
                <a:solidFill>
                  <a:schemeClr val="tx1"/>
                </a:solidFill>
                <a:hlinkClick r:id="rId10">
                  <a:extLst>
                    <a:ext uri="{A12FA001-AC4F-418D-AE19-62706E023703}">
                      <ahyp:hlinkClr xmlns:ahyp="http://schemas.microsoft.com/office/drawing/2018/hyperlinkcolor" val="tx"/>
                    </a:ext>
                  </a:extLst>
                </a:hlinkClick>
              </a:rPr>
              <a:t>Stay informed</a:t>
            </a:r>
            <a:endParaRPr lang="en-US" sz="1200" dirty="0">
              <a:solidFill>
                <a:schemeClr val="tx1"/>
              </a:solidFill>
            </a:endParaRPr>
          </a:p>
        </p:txBody>
      </p:sp>
      <p:sp>
        <p:nvSpPr>
          <p:cNvPr id="10" name="Title 9">
            <a:extLst>
              <a:ext uri="{FF2B5EF4-FFF2-40B4-BE49-F238E27FC236}">
                <a16:creationId xmlns:a16="http://schemas.microsoft.com/office/drawing/2014/main" id="{47FA5EA4-E235-4759-B6BE-62993B5B730B}"/>
              </a:ext>
            </a:extLst>
          </p:cNvPr>
          <p:cNvSpPr>
            <a:spLocks noGrp="1"/>
          </p:cNvSpPr>
          <p:nvPr>
            <p:ph type="title" hasCustomPrompt="1"/>
          </p:nvPr>
        </p:nvSpPr>
        <p:spPr>
          <a:xfrm>
            <a:off x="561973" y="777874"/>
            <a:ext cx="3848102" cy="825501"/>
          </a:xfrm>
          <a:prstGeom prst="rect">
            <a:avLst/>
          </a:prstGeom>
        </p:spPr>
        <p:txBody>
          <a:bodyPr/>
          <a:lstStyle>
            <a:lvl1pPr>
              <a:defRPr sz="3200">
                <a:latin typeface="Franklin Gothic Book" panose="020B0503020102020204" pitchFamily="34" charset="0"/>
              </a:defRPr>
            </a:lvl1pPr>
          </a:lstStyle>
          <a:p>
            <a:r>
              <a:rPr lang="en-US" dirty="0"/>
              <a:t>Edit Master Title</a:t>
            </a:r>
          </a:p>
        </p:txBody>
      </p:sp>
      <p:sp>
        <p:nvSpPr>
          <p:cNvPr id="11" name="Rectangle 10">
            <a:extLst>
              <a:ext uri="{FF2B5EF4-FFF2-40B4-BE49-F238E27FC236}">
                <a16:creationId xmlns:a16="http://schemas.microsoft.com/office/drawing/2014/main" id="{F2CCD14D-F7F7-427F-B1CE-4A5A5EA57343}"/>
              </a:ext>
            </a:extLst>
          </p:cNvPr>
          <p:cNvSpPr/>
          <p:nvPr userDrawn="1"/>
        </p:nvSpPr>
        <p:spPr>
          <a:xfrm>
            <a:off x="0" y="897466"/>
            <a:ext cx="76200" cy="254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p14="http://schemas.microsoft.com/office/powerpoint/2010/main" val="439305318"/>
      </p:ext>
    </p:extLst>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11" name="Oval 10">
            <a:extLst>
              <a:ext uri="{FF2B5EF4-FFF2-40B4-BE49-F238E27FC236}">
                <a16:creationId xmlns:a16="http://schemas.microsoft.com/office/drawing/2014/main" id="{157A0B28-4BBD-4078-BCB2-809FAA95127B}"/>
              </a:ext>
            </a:extLst>
          </p:cNvPr>
          <p:cNvSpPr/>
          <p:nvPr userDrawn="1"/>
        </p:nvSpPr>
        <p:spPr>
          <a:xfrm>
            <a:off x="300038" y="2035175"/>
            <a:ext cx="3695702" cy="3695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0">
            <a:extLst>
              <a:ext uri="{FF2B5EF4-FFF2-40B4-BE49-F238E27FC236}">
                <a16:creationId xmlns:a16="http://schemas.microsoft.com/office/drawing/2014/main" id="{148C7158-57C2-4068-B8A1-B530F92AA4C4}"/>
              </a:ext>
            </a:extLst>
          </p:cNvPr>
          <p:cNvSpPr>
            <a:spLocks noGrp="1"/>
          </p:cNvSpPr>
          <p:nvPr>
            <p:ph type="body" sz="quarter" idx="16" hasCustomPrompt="1"/>
          </p:nvPr>
        </p:nvSpPr>
        <p:spPr>
          <a:xfrm>
            <a:off x="633916" y="2343997"/>
            <a:ext cx="875296" cy="414234"/>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1</a:t>
            </a:r>
          </a:p>
        </p:txBody>
      </p:sp>
      <p:sp>
        <p:nvSpPr>
          <p:cNvPr id="17" name="Text Placeholder 16">
            <a:extLst>
              <a:ext uri="{FF2B5EF4-FFF2-40B4-BE49-F238E27FC236}">
                <a16:creationId xmlns:a16="http://schemas.microsoft.com/office/drawing/2014/main" id="{D88C5C0F-A0C3-4BFB-8187-F58A49CC4BCC}"/>
              </a:ext>
            </a:extLst>
          </p:cNvPr>
          <p:cNvSpPr>
            <a:spLocks noGrp="1"/>
          </p:cNvSpPr>
          <p:nvPr>
            <p:ph type="body" sz="quarter" idx="17" hasCustomPrompt="1"/>
          </p:nvPr>
        </p:nvSpPr>
        <p:spPr>
          <a:xfrm>
            <a:off x="117157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1" name="Oval 20">
            <a:extLst>
              <a:ext uri="{FF2B5EF4-FFF2-40B4-BE49-F238E27FC236}">
                <a16:creationId xmlns:a16="http://schemas.microsoft.com/office/drawing/2014/main" id="{48CF98E6-6734-458F-B8FA-40FE0762DE73}"/>
              </a:ext>
            </a:extLst>
          </p:cNvPr>
          <p:cNvSpPr/>
          <p:nvPr userDrawn="1"/>
        </p:nvSpPr>
        <p:spPr>
          <a:xfrm>
            <a:off x="4245768" y="2035175"/>
            <a:ext cx="3695702" cy="3695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30">
            <a:extLst>
              <a:ext uri="{FF2B5EF4-FFF2-40B4-BE49-F238E27FC236}">
                <a16:creationId xmlns:a16="http://schemas.microsoft.com/office/drawing/2014/main" id="{49576EFD-10E1-4B06-93C0-278DCCF1BFA3}"/>
              </a:ext>
            </a:extLst>
          </p:cNvPr>
          <p:cNvSpPr>
            <a:spLocks noGrp="1"/>
          </p:cNvSpPr>
          <p:nvPr>
            <p:ph type="body" sz="quarter" idx="18" hasCustomPrompt="1"/>
          </p:nvPr>
        </p:nvSpPr>
        <p:spPr>
          <a:xfrm>
            <a:off x="4579646" y="2343997"/>
            <a:ext cx="875296" cy="414234"/>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2</a:t>
            </a:r>
          </a:p>
        </p:txBody>
      </p:sp>
      <p:sp>
        <p:nvSpPr>
          <p:cNvPr id="23" name="Text Placeholder 16">
            <a:extLst>
              <a:ext uri="{FF2B5EF4-FFF2-40B4-BE49-F238E27FC236}">
                <a16:creationId xmlns:a16="http://schemas.microsoft.com/office/drawing/2014/main" id="{58275DD7-1363-49C8-949F-9D47EE7EE830}"/>
              </a:ext>
            </a:extLst>
          </p:cNvPr>
          <p:cNvSpPr>
            <a:spLocks noGrp="1"/>
          </p:cNvSpPr>
          <p:nvPr>
            <p:ph type="body" sz="quarter" idx="19" hasCustomPrompt="1"/>
          </p:nvPr>
        </p:nvSpPr>
        <p:spPr>
          <a:xfrm>
            <a:off x="511730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4" name="Oval 23">
            <a:extLst>
              <a:ext uri="{FF2B5EF4-FFF2-40B4-BE49-F238E27FC236}">
                <a16:creationId xmlns:a16="http://schemas.microsoft.com/office/drawing/2014/main" id="{1757D827-B3BC-4A37-9FC0-C15EC93B771F}"/>
              </a:ext>
            </a:extLst>
          </p:cNvPr>
          <p:cNvSpPr/>
          <p:nvPr userDrawn="1"/>
        </p:nvSpPr>
        <p:spPr>
          <a:xfrm>
            <a:off x="8191498" y="2035175"/>
            <a:ext cx="3695702" cy="36957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30">
            <a:extLst>
              <a:ext uri="{FF2B5EF4-FFF2-40B4-BE49-F238E27FC236}">
                <a16:creationId xmlns:a16="http://schemas.microsoft.com/office/drawing/2014/main" id="{87846B35-7F15-439B-98FF-1C5161F45AF2}"/>
              </a:ext>
            </a:extLst>
          </p:cNvPr>
          <p:cNvSpPr>
            <a:spLocks noGrp="1"/>
          </p:cNvSpPr>
          <p:nvPr>
            <p:ph type="body" sz="quarter" idx="20" hasCustomPrompt="1"/>
          </p:nvPr>
        </p:nvSpPr>
        <p:spPr>
          <a:xfrm>
            <a:off x="8525376" y="2343997"/>
            <a:ext cx="875296" cy="414234"/>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3</a:t>
            </a:r>
          </a:p>
        </p:txBody>
      </p:sp>
      <p:sp>
        <p:nvSpPr>
          <p:cNvPr id="26" name="Text Placeholder 16">
            <a:extLst>
              <a:ext uri="{FF2B5EF4-FFF2-40B4-BE49-F238E27FC236}">
                <a16:creationId xmlns:a16="http://schemas.microsoft.com/office/drawing/2014/main" id="{9E7FE829-2116-4A71-975F-E78F6423BB88}"/>
              </a:ext>
            </a:extLst>
          </p:cNvPr>
          <p:cNvSpPr>
            <a:spLocks noGrp="1"/>
          </p:cNvSpPr>
          <p:nvPr>
            <p:ph type="body" sz="quarter" idx="21" hasCustomPrompt="1"/>
          </p:nvPr>
        </p:nvSpPr>
        <p:spPr>
          <a:xfrm>
            <a:off x="906303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31" name="Title 9">
            <a:extLst>
              <a:ext uri="{FF2B5EF4-FFF2-40B4-BE49-F238E27FC236}">
                <a16:creationId xmlns:a16="http://schemas.microsoft.com/office/drawing/2014/main" id="{9D049487-7805-42D4-8FCF-04C5FB466D74}"/>
              </a:ext>
            </a:extLst>
          </p:cNvPr>
          <p:cNvSpPr>
            <a:spLocks noGrp="1"/>
          </p:cNvSpPr>
          <p:nvPr>
            <p:ph type="title" hasCustomPrompt="1"/>
          </p:nvPr>
        </p:nvSpPr>
        <p:spPr>
          <a:xfrm>
            <a:off x="561973" y="777874"/>
            <a:ext cx="3848102" cy="825501"/>
          </a:xfrm>
          <a:prstGeom prst="rect">
            <a:avLst/>
          </a:prstGeom>
        </p:spPr>
        <p:txBody>
          <a:bodyPr/>
          <a:lstStyle>
            <a:lvl1pPr>
              <a:defRPr sz="3200">
                <a:latin typeface="Franklin Gothic Book" panose="020B0503020102020204" pitchFamily="34" charset="0"/>
              </a:defRPr>
            </a:lvl1pPr>
          </a:lstStyle>
          <a:p>
            <a:r>
              <a:rPr lang="en-US" dirty="0"/>
              <a:t>Edit Master Title</a:t>
            </a:r>
          </a:p>
        </p:txBody>
      </p:sp>
      <p:sp>
        <p:nvSpPr>
          <p:cNvPr id="32" name="Rectangle 31">
            <a:extLst>
              <a:ext uri="{FF2B5EF4-FFF2-40B4-BE49-F238E27FC236}">
                <a16:creationId xmlns:a16="http://schemas.microsoft.com/office/drawing/2014/main" id="{8EE60C52-ED2B-44CB-A4B6-C55064198C8E}"/>
              </a:ext>
            </a:extLst>
          </p:cNvPr>
          <p:cNvSpPr/>
          <p:nvPr userDrawn="1"/>
        </p:nvSpPr>
        <p:spPr>
          <a:xfrm>
            <a:off x="0" y="897466"/>
            <a:ext cx="76200" cy="254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p14="http://schemas.microsoft.com/office/powerpoint/2010/main" val="287433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476248" y="612775"/>
            <a:ext cx="10515600" cy="3578225"/>
          </a:xfrm>
          <a:prstGeom prst="rect">
            <a:avLst/>
          </a:prstGeom>
        </p:spPr>
        <p:txBody>
          <a:bodyPr/>
          <a:lstStyle>
            <a:lvl1pPr>
              <a:defRPr sz="10800">
                <a:solidFill>
                  <a:schemeClr val="bg1">
                    <a:lumMod val="95000"/>
                  </a:schemeClr>
                </a:solidFill>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a:extLst>
              <a:ext uri="{FF2B5EF4-FFF2-40B4-BE49-F238E27FC236}">
                <a16:creationId xmlns:a16="http://schemas.microsoft.com/office/drawing/2014/main" id="{51F0E2AF-BDE3-4AD8-8A10-2484E35A7B48}"/>
              </a:ext>
            </a:extLst>
          </p:cNvPr>
          <p:cNvSpPr>
            <a:spLocks noGrp="1"/>
          </p:cNvSpPr>
          <p:nvPr>
            <p:ph type="body" sz="quarter" idx="13" hasCustomPrompt="1"/>
          </p:nvPr>
        </p:nvSpPr>
        <p:spPr>
          <a:xfrm>
            <a:off x="4171952" y="4924425"/>
            <a:ext cx="1352548" cy="29527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HYPERLINK EXAMPLE</a:t>
            </a:r>
          </a:p>
        </p:txBody>
      </p:sp>
      <p:sp>
        <p:nvSpPr>
          <p:cNvPr id="11" name="Text Placeholder 6">
            <a:extLst>
              <a:ext uri="{FF2B5EF4-FFF2-40B4-BE49-F238E27FC236}">
                <a16:creationId xmlns:a16="http://schemas.microsoft.com/office/drawing/2014/main" id="{08998267-ED32-46D1-927E-7FB4CFEE58CE}"/>
              </a:ext>
            </a:extLst>
          </p:cNvPr>
          <p:cNvSpPr>
            <a:spLocks noGrp="1"/>
          </p:cNvSpPr>
          <p:nvPr>
            <p:ph type="body" sz="quarter" idx="15" hasCustomPrompt="1"/>
          </p:nvPr>
        </p:nvSpPr>
        <p:spPr>
          <a:xfrm>
            <a:off x="4071937" y="4191157"/>
            <a:ext cx="2947986" cy="1694782"/>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2" name="Text Placeholder 6">
            <a:extLst>
              <a:ext uri="{FF2B5EF4-FFF2-40B4-BE49-F238E27FC236}">
                <a16:creationId xmlns:a16="http://schemas.microsoft.com/office/drawing/2014/main" id="{7F75E3F6-FDB4-40A1-8A4D-E336FBF49B7A}"/>
              </a:ext>
            </a:extLst>
          </p:cNvPr>
          <p:cNvSpPr>
            <a:spLocks noGrp="1"/>
          </p:cNvSpPr>
          <p:nvPr>
            <p:ph type="body" sz="quarter" idx="16" hasCustomPrompt="1"/>
          </p:nvPr>
        </p:nvSpPr>
        <p:spPr>
          <a:xfrm>
            <a:off x="7019923" y="4182869"/>
            <a:ext cx="2947986" cy="1694782"/>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4">
            <a:extLst>
              <a:ext uri="{FF2B5EF4-FFF2-40B4-BE49-F238E27FC236}">
                <a16:creationId xmlns:a16="http://schemas.microsoft.com/office/drawing/2014/main" id="{72757B5A-552E-43C6-9B3B-DB07062C34F1}"/>
              </a:ext>
            </a:extLst>
          </p:cNvPr>
          <p:cNvSpPr>
            <a:spLocks noGrp="1"/>
          </p:cNvSpPr>
          <p:nvPr>
            <p:ph type="body" sz="quarter" idx="14" hasCustomPrompt="1"/>
          </p:nvPr>
        </p:nvSpPr>
        <p:spPr>
          <a:xfrm>
            <a:off x="593817" y="4197713"/>
            <a:ext cx="3695700" cy="1666875"/>
          </a:xfrm>
          <a:prstGeom prst="rect">
            <a:avLst/>
          </a:prstGeom>
        </p:spPr>
        <p:txBody>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br>
              <a:rPr lang="en-US" dirty="0"/>
            </a:br>
            <a:r>
              <a:rPr lang="en-US" dirty="0"/>
              <a:t>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a:t>
            </a:r>
          </a:p>
        </p:txBody>
      </p:sp>
    </p:spTree>
    <p:extLst>
      <p:ext uri="{BB962C8B-B14F-4D97-AF65-F5344CB8AC3E}">
        <p14:creationId xmlns:p14="http://schemas.microsoft.com/office/powerpoint/2010/main" val="193715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476248" y="612776"/>
            <a:ext cx="11715752" cy="1873250"/>
          </a:xfrm>
          <a:prstGeom prst="rect">
            <a:avLst/>
          </a:prstGeom>
        </p:spPr>
        <p:txBody>
          <a:bodyPr/>
          <a:lstStyle>
            <a:lvl1pPr>
              <a:defRPr sz="10800">
                <a:solidFill>
                  <a:schemeClr val="bg1">
                    <a:lumMod val="95000"/>
                  </a:schemeClr>
                </a:solidFill>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BEF7A6AC-2586-41DA-88C9-DAA4E116B45F}"/>
              </a:ext>
            </a:extLst>
          </p:cNvPr>
          <p:cNvSpPr>
            <a:spLocks noGrp="1"/>
          </p:cNvSpPr>
          <p:nvPr>
            <p:ph type="body" sz="quarter" idx="14" hasCustomPrompt="1"/>
          </p:nvPr>
        </p:nvSpPr>
        <p:spPr>
          <a:xfrm>
            <a:off x="580754" y="2807432"/>
            <a:ext cx="7988480" cy="1666875"/>
          </a:xfrm>
          <a:prstGeom prst="rect">
            <a:avLst/>
          </a:prstGeom>
        </p:spPr>
        <p:txBody>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a:t>
            </a:r>
          </a:p>
        </p:txBody>
      </p:sp>
      <p:sp>
        <p:nvSpPr>
          <p:cNvPr id="12" name="Text Placeholder 6">
            <a:extLst>
              <a:ext uri="{FF2B5EF4-FFF2-40B4-BE49-F238E27FC236}">
                <a16:creationId xmlns:a16="http://schemas.microsoft.com/office/drawing/2014/main" id="{4A4A72CF-A728-4B6C-9588-2DBC5AC75963}"/>
              </a:ext>
            </a:extLst>
          </p:cNvPr>
          <p:cNvSpPr>
            <a:spLocks noGrp="1"/>
          </p:cNvSpPr>
          <p:nvPr>
            <p:ph type="body" sz="quarter" idx="15" hasCustomPrompt="1"/>
          </p:nvPr>
        </p:nvSpPr>
        <p:spPr>
          <a:xfrm>
            <a:off x="581025" y="4845403"/>
            <a:ext cx="3298643" cy="836940"/>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6">
            <a:extLst>
              <a:ext uri="{FF2B5EF4-FFF2-40B4-BE49-F238E27FC236}">
                <a16:creationId xmlns:a16="http://schemas.microsoft.com/office/drawing/2014/main" id="{61A15A60-3C1F-4B58-A8D6-670171F0E50F}"/>
              </a:ext>
            </a:extLst>
          </p:cNvPr>
          <p:cNvSpPr>
            <a:spLocks noGrp="1"/>
          </p:cNvSpPr>
          <p:nvPr>
            <p:ph type="body" sz="quarter" idx="16" hasCustomPrompt="1"/>
          </p:nvPr>
        </p:nvSpPr>
        <p:spPr>
          <a:xfrm>
            <a:off x="4082279" y="4837115"/>
            <a:ext cx="2947986" cy="836940"/>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Tree>
    <p:extLst>
      <p:ext uri="{BB962C8B-B14F-4D97-AF65-F5344CB8AC3E}">
        <p14:creationId xmlns:p14="http://schemas.microsoft.com/office/powerpoint/2010/main" val="409959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6" y="5140326"/>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5229226"/>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3">
            <a:extLst>
              <a:ext uri="{FF2B5EF4-FFF2-40B4-BE49-F238E27FC236}">
                <a16:creationId xmlns:a16="http://schemas.microsoft.com/office/drawing/2014/main" id="{C3204CAA-6E58-4C41-B64B-9422412CFBB4}"/>
              </a:ext>
            </a:extLst>
          </p:cNvPr>
          <p:cNvSpPr>
            <a:spLocks noGrp="1"/>
          </p:cNvSpPr>
          <p:nvPr>
            <p:ph type="pic" sz="quarter" idx="13"/>
          </p:nvPr>
        </p:nvSpPr>
        <p:spPr>
          <a:xfrm>
            <a:off x="676276" y="0"/>
            <a:ext cx="11525250" cy="4819650"/>
          </a:xfrm>
          <a:prstGeom prst="rect">
            <a:avLst/>
          </a:prstGeom>
          <a:solidFill>
            <a:schemeClr val="bg2"/>
          </a:solidFill>
        </p:spPr>
        <p:txBody>
          <a:bodyPr/>
          <a:lstStyle>
            <a:lvl1pPr marL="0" indent="0">
              <a:buNone/>
              <a:defRPr sz="1600"/>
            </a:lvl1pPr>
          </a:lstStyle>
          <a:p>
            <a:endParaRPr lang="en-US" dirty="0"/>
          </a:p>
        </p:txBody>
      </p:sp>
    </p:spTree>
    <p:extLst>
      <p:ext uri="{BB962C8B-B14F-4D97-AF65-F5344CB8AC3E}">
        <p14:creationId xmlns:p14="http://schemas.microsoft.com/office/powerpoint/2010/main" val="415878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3" y="765175"/>
            <a:ext cx="3848102" cy="825501"/>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6"/>
            <a:ext cx="76200" cy="704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31" name="Text Placeholder 30">
            <a:extLst>
              <a:ext uri="{FF2B5EF4-FFF2-40B4-BE49-F238E27FC236}">
                <a16:creationId xmlns:a16="http://schemas.microsoft.com/office/drawing/2014/main" id="{51F0E2AF-BDE3-4AD8-8A10-2484E35A7B48}"/>
              </a:ext>
            </a:extLst>
          </p:cNvPr>
          <p:cNvSpPr>
            <a:spLocks noGrp="1"/>
          </p:cNvSpPr>
          <p:nvPr>
            <p:ph type="body" sz="quarter" idx="13" hasCustomPrompt="1"/>
          </p:nvPr>
        </p:nvSpPr>
        <p:spPr>
          <a:xfrm>
            <a:off x="685802" y="4029075"/>
            <a:ext cx="1352548" cy="29527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HYPERLINK EXAMPLE</a:t>
            </a:r>
          </a:p>
        </p:txBody>
      </p:sp>
      <p:sp>
        <p:nvSpPr>
          <p:cNvPr id="9" name="Picture Placeholder 8">
            <a:extLst>
              <a:ext uri="{FF2B5EF4-FFF2-40B4-BE49-F238E27FC236}">
                <a16:creationId xmlns:a16="http://schemas.microsoft.com/office/drawing/2014/main" id="{10B91CFE-1767-45FF-8A12-6BC60A166143}"/>
              </a:ext>
            </a:extLst>
          </p:cNvPr>
          <p:cNvSpPr>
            <a:spLocks noGrp="1"/>
          </p:cNvSpPr>
          <p:nvPr>
            <p:ph type="pic" sz="quarter" idx="14" hasCustomPrompt="1"/>
          </p:nvPr>
        </p:nvSpPr>
        <p:spPr>
          <a:xfrm>
            <a:off x="4171950" y="0"/>
            <a:ext cx="8020050" cy="6200775"/>
          </a:xfrm>
          <a:prstGeom prst="rect">
            <a:avLst/>
          </a:prstGeom>
          <a:solidFill>
            <a:schemeClr val="bg2"/>
          </a:solidFill>
        </p:spPr>
        <p:txBody>
          <a:bodyPr anchor="ctr"/>
          <a:lstStyle>
            <a:lvl1pPr marL="0" indent="0" algn="ctr">
              <a:buNone/>
              <a:defRPr sz="1000">
                <a:latin typeface="Franklin Gothic Medium" panose="020B0603020102020204" pitchFamily="34" charset="0"/>
              </a:defRPr>
            </a:lvl1pPr>
          </a:lstStyle>
          <a:p>
            <a:r>
              <a:rPr lang="en-US" dirty="0"/>
              <a:t>Insert image</a:t>
            </a:r>
          </a:p>
        </p:txBody>
      </p:sp>
      <p:sp>
        <p:nvSpPr>
          <p:cNvPr id="11" name="Text Placeholder 6">
            <a:extLst>
              <a:ext uri="{FF2B5EF4-FFF2-40B4-BE49-F238E27FC236}">
                <a16:creationId xmlns:a16="http://schemas.microsoft.com/office/drawing/2014/main" id="{8DE29211-720F-4259-AFD2-BF154FC435FF}"/>
              </a:ext>
            </a:extLst>
          </p:cNvPr>
          <p:cNvSpPr>
            <a:spLocks noGrp="1"/>
          </p:cNvSpPr>
          <p:nvPr>
            <p:ph type="body" sz="quarter" idx="15" hasCustomPrompt="1"/>
          </p:nvPr>
        </p:nvSpPr>
        <p:spPr>
          <a:xfrm>
            <a:off x="581298" y="2162582"/>
            <a:ext cx="2947986" cy="1873431"/>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ullamca</a:t>
            </a:r>
            <a:r>
              <a:rPr lang="en-US" dirty="0"/>
              <a:t> </a:t>
            </a:r>
            <a:r>
              <a:rPr lang="en-US" dirty="0" err="1"/>
              <a:t>laboris</a:t>
            </a:r>
            <a:r>
              <a:rPr lang="en-US" dirty="0"/>
              <a:t> nisi </a:t>
            </a:r>
            <a:r>
              <a:rPr lang="en-US" dirty="0" err="1"/>
              <a:t>ut</a:t>
            </a:r>
            <a:r>
              <a:rPr lang="en-US" dirty="0"/>
              <a:t> </a:t>
            </a:r>
            <a:r>
              <a:rPr lang="en-US" dirty="0" err="1"/>
              <a:t>aliquio</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cupid.</a:t>
            </a:r>
          </a:p>
        </p:txBody>
      </p:sp>
      <p:sp>
        <p:nvSpPr>
          <p:cNvPr id="12" name="Text Placeholder 6">
            <a:extLst>
              <a:ext uri="{FF2B5EF4-FFF2-40B4-BE49-F238E27FC236}">
                <a16:creationId xmlns:a16="http://schemas.microsoft.com/office/drawing/2014/main" id="{CB077960-6822-4955-9F5D-A91D049904E3}"/>
              </a:ext>
            </a:extLst>
          </p:cNvPr>
          <p:cNvSpPr>
            <a:spLocks noGrp="1"/>
          </p:cNvSpPr>
          <p:nvPr>
            <p:ph type="body" sz="quarter" idx="16" hasCustomPrompt="1"/>
          </p:nvPr>
        </p:nvSpPr>
        <p:spPr>
          <a:xfrm>
            <a:off x="577556" y="4843101"/>
            <a:ext cx="2947986" cy="1059405"/>
          </a:xfrm>
          <a:prstGeom prst="rect">
            <a:avLst/>
          </a:prstGeom>
        </p:spPr>
        <p:txBody>
          <a:bodyPr/>
          <a:lstStyle>
            <a:lvl1pPr marL="0" indent="0">
              <a:buNone/>
              <a:defRPr sz="10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a:t>
            </a:r>
          </a:p>
        </p:txBody>
      </p:sp>
    </p:spTree>
    <p:extLst>
      <p:ext uri="{BB962C8B-B14F-4D97-AF65-F5344CB8AC3E}">
        <p14:creationId xmlns:p14="http://schemas.microsoft.com/office/powerpoint/2010/main" val="313907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2E0BDC-0C2E-43E9-A561-38D0D4A28400}"/>
              </a:ext>
            </a:extLst>
          </p:cNvPr>
          <p:cNvSpPr/>
          <p:nvPr userDrawn="1"/>
        </p:nvSpPr>
        <p:spPr>
          <a:xfrm>
            <a:off x="4171950" y="0"/>
            <a:ext cx="802005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3" y="765175"/>
            <a:ext cx="3490915" cy="825501"/>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6"/>
            <a:ext cx="76200" cy="704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8" name="Title 9">
            <a:extLst>
              <a:ext uri="{FF2B5EF4-FFF2-40B4-BE49-F238E27FC236}">
                <a16:creationId xmlns:a16="http://schemas.microsoft.com/office/drawing/2014/main" id="{D6AB5496-06BE-429D-8779-FA95E8D707BA}"/>
              </a:ext>
            </a:extLst>
          </p:cNvPr>
          <p:cNvSpPr txBox="1">
            <a:spLocks/>
          </p:cNvSpPr>
          <p:nvPr userDrawn="1"/>
        </p:nvSpPr>
        <p:spPr>
          <a:xfrm>
            <a:off x="5048248" y="822325"/>
            <a:ext cx="6457949" cy="1701802"/>
          </a:xfrm>
          <a:prstGeom prst="rect">
            <a:avLst/>
          </a:prstGeom>
        </p:spPr>
        <p:txBody>
          <a:bodyPr/>
          <a:lstStyle>
            <a:lvl1pPr algn="l" defTabSz="914400" rtl="0" eaLnBrk="1" latinLnBrk="0" hangingPunct="1">
              <a:lnSpc>
                <a:spcPct val="90000"/>
              </a:lnSpc>
              <a:spcBef>
                <a:spcPct val="0"/>
              </a:spcBef>
              <a:buNone/>
              <a:defRPr sz="10800" kern="1200">
                <a:solidFill>
                  <a:schemeClr val="tx1"/>
                </a:solidFill>
                <a:latin typeface="Franklin Gothic Book" panose="020B0503020102020204" pitchFamily="34" charset="0"/>
                <a:ea typeface="+mj-ea"/>
                <a:cs typeface="+mj-cs"/>
              </a:defRPr>
            </a:lvl1pPr>
          </a:lstStyle>
          <a:p>
            <a:pPr>
              <a:lnSpc>
                <a:spcPct val="100000"/>
              </a:lnSpc>
            </a:pPr>
            <a:r>
              <a:rPr lang="en-US" sz="1800" b="1" i="0" kern="1200" dirty="0">
                <a:solidFill>
                  <a:schemeClr val="tx1"/>
                </a:solidFill>
                <a:effectLst/>
                <a:latin typeface="Franklin Gothic Book" panose="020B0503020102020204" pitchFamily="34" charset="0"/>
                <a:ea typeface="+mj-ea"/>
                <a:cs typeface="+mj-cs"/>
              </a:rPr>
              <a:t>Lorem ipsum dolor sit amet, consectetur adipiscing elit, sed do eiusmod tempor incididunt ut labore et dolore magna aliqua. Ut enim ad minim veniam, quis nostrud exercitation ullamco laboris nisi ut aliquip ex ea commodo consequat.</a:t>
            </a:r>
          </a:p>
          <a:p>
            <a:pPr>
              <a:lnSpc>
                <a:spcPct val="100000"/>
              </a:lnSpc>
            </a:pPr>
            <a:endParaRPr lang="en-US" sz="1800" b="1" i="0" kern="1200" dirty="0">
              <a:solidFill>
                <a:schemeClr val="tx1"/>
              </a:solidFill>
              <a:effectLst/>
              <a:latin typeface="Franklin Gothic Book" panose="020B0503020102020204" pitchFamily="34" charset="0"/>
              <a:ea typeface="+mj-ea"/>
              <a:cs typeface="+mj-cs"/>
            </a:endParaRPr>
          </a:p>
          <a:p>
            <a:pPr>
              <a:lnSpc>
                <a:spcPct val="100000"/>
              </a:lnSpc>
            </a:pPr>
            <a:r>
              <a:rPr lang="en-US" sz="1800" b="1" i="0" kern="1200" dirty="0">
                <a:solidFill>
                  <a:schemeClr val="tx1"/>
                </a:solidFill>
                <a:effectLst/>
                <a:latin typeface="Franklin Gothic Book" panose="020B0503020102020204" pitchFamily="34" charset="0"/>
                <a:ea typeface="+mj-ea"/>
                <a:cs typeface="+mj-cs"/>
              </a:rPr>
              <a:t>Duis aute irure dolor in reprehenderit in voluptate velit esse cillum dolore eu fugiat nulla pariatur. Excepteur sint occaecat cupid.</a:t>
            </a:r>
            <a:endParaRPr lang="en-US" sz="1800" b="1" dirty="0">
              <a:solidFill>
                <a:schemeClr val="tx1"/>
              </a:solidFill>
              <a:latin typeface="Franklin Gothic Medium" panose="020B0603020102020204" pitchFamily="34" charset="0"/>
            </a:endParaRPr>
          </a:p>
        </p:txBody>
      </p:sp>
      <p:sp>
        <p:nvSpPr>
          <p:cNvPr id="12" name="Title 9">
            <a:extLst>
              <a:ext uri="{FF2B5EF4-FFF2-40B4-BE49-F238E27FC236}">
                <a16:creationId xmlns:a16="http://schemas.microsoft.com/office/drawing/2014/main" id="{AF09974A-1B16-495C-B5C3-940A267FB8F5}"/>
              </a:ext>
            </a:extLst>
          </p:cNvPr>
          <p:cNvSpPr txBox="1">
            <a:spLocks/>
          </p:cNvSpPr>
          <p:nvPr userDrawn="1"/>
        </p:nvSpPr>
        <p:spPr>
          <a:xfrm>
            <a:off x="5057773" y="3513139"/>
            <a:ext cx="2947988" cy="2536826"/>
          </a:xfrm>
          <a:prstGeom prst="rect">
            <a:avLst/>
          </a:prstGeom>
        </p:spPr>
        <p:txBody>
          <a:bodyPr/>
          <a:lstStyle>
            <a:lvl1pPr algn="l" defTabSz="914400" rtl="0" eaLnBrk="1" latinLnBrk="0" hangingPunct="1">
              <a:lnSpc>
                <a:spcPct val="90000"/>
              </a:lnSpc>
              <a:spcBef>
                <a:spcPct val="0"/>
              </a:spcBef>
              <a:buNone/>
              <a:defRPr sz="10800" kern="1200">
                <a:solidFill>
                  <a:schemeClr val="tx1"/>
                </a:solidFill>
                <a:latin typeface="Franklin Gothic Book" panose="020B0503020102020204" pitchFamily="34" charset="0"/>
                <a:ea typeface="+mj-ea"/>
                <a:cs typeface="+mj-cs"/>
              </a:defRPr>
            </a:lvl1pPr>
          </a:lstStyle>
          <a:p>
            <a:pPr marL="171450" indent="-171450">
              <a:lnSpc>
                <a:spcPct val="100000"/>
              </a:lnSpc>
              <a:buFont typeface="Arial" panose="020B0604020202020204" pitchFamily="34" charset="0"/>
              <a:buChar cha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p:txBody>
      </p:sp>
      <p:sp>
        <p:nvSpPr>
          <p:cNvPr id="13" name="Title 9">
            <a:extLst>
              <a:ext uri="{FF2B5EF4-FFF2-40B4-BE49-F238E27FC236}">
                <a16:creationId xmlns:a16="http://schemas.microsoft.com/office/drawing/2014/main" id="{81F0B733-4E15-4F56-B377-776D027E055C}"/>
              </a:ext>
            </a:extLst>
          </p:cNvPr>
          <p:cNvSpPr txBox="1">
            <a:spLocks/>
          </p:cNvSpPr>
          <p:nvPr userDrawn="1"/>
        </p:nvSpPr>
        <p:spPr>
          <a:xfrm>
            <a:off x="8996362" y="3535369"/>
            <a:ext cx="2509836" cy="2036756"/>
          </a:xfrm>
          <a:prstGeom prst="rect">
            <a:avLst/>
          </a:prstGeom>
        </p:spPr>
        <p:txBody>
          <a:bodyPr/>
          <a:lstStyle>
            <a:lvl1pPr algn="l" defTabSz="914400" rtl="0" eaLnBrk="1" latinLnBrk="0" hangingPunct="1">
              <a:lnSpc>
                <a:spcPct val="90000"/>
              </a:lnSpc>
              <a:spcBef>
                <a:spcPct val="0"/>
              </a:spcBef>
              <a:buNone/>
              <a:defRPr sz="10800" kern="1200">
                <a:solidFill>
                  <a:schemeClr val="tx1"/>
                </a:solidFill>
                <a:latin typeface="Franklin Gothic Book" panose="020B0503020102020204" pitchFamily="34" charset="0"/>
                <a:ea typeface="+mj-ea"/>
                <a:cs typeface="+mj-cs"/>
              </a:defRPr>
            </a:lvl1pPr>
          </a:lstStyle>
          <a:p>
            <a:pPr>
              <a:lnSpc>
                <a:spcPct val="100000"/>
              </a:lnSpc>
            </a:pPr>
            <a:r>
              <a:rPr lang="en-US" sz="1000" b="0" i="0" kern="1200" dirty="0">
                <a:solidFill>
                  <a:schemeClr val="tx1"/>
                </a:solidFill>
                <a:effectLst/>
                <a:latin typeface="Franklin Gothic Book" panose="020B0503020102020204" pitchFamily="34" charset="0"/>
                <a:ea typeface="+mj-ea"/>
                <a:cs typeface="+mj-cs"/>
              </a:rPr>
              <a:t>Lorem ipsum dolor sit amet, consectetur adipiscing elit, sed do eiusmod tempor incididunt ut labore et dolore magna aliqua. Ut enim ad minim veniam, quis nostrud exercitation ullamco laboris nisi ut aliquip ex ea commodo consequat.</a:t>
            </a:r>
          </a:p>
          <a:p>
            <a:pPr>
              <a:lnSpc>
                <a:spcPct val="100000"/>
              </a:lnSpc>
            </a:pPr>
            <a:endParaRPr lang="en-US" sz="1000" b="0" i="0" kern="1200" dirty="0">
              <a:solidFill>
                <a:schemeClr val="tx1"/>
              </a:solidFill>
              <a:effectLst/>
              <a:latin typeface="Franklin Gothic Book" panose="020B0503020102020204" pitchFamily="34" charset="0"/>
              <a:ea typeface="+mj-ea"/>
              <a:cs typeface="+mj-cs"/>
            </a:endParaRPr>
          </a:p>
          <a:p>
            <a:pPr>
              <a:lnSpc>
                <a:spcPct val="100000"/>
              </a:lnSpc>
            </a:pPr>
            <a:r>
              <a:rPr lang="en-US" sz="1000" b="0" i="0" kern="1200" dirty="0">
                <a:solidFill>
                  <a:schemeClr val="tx1"/>
                </a:solidFill>
                <a:effectLst/>
                <a:latin typeface="Franklin Gothic Book" panose="020B0503020102020204" pitchFamily="34" charset="0"/>
                <a:ea typeface="+mj-ea"/>
                <a:cs typeface="+mj-cs"/>
              </a:rPr>
              <a:t>Duis aute irure dolor in reprehenderit in voluptate velit esse cillum dolore eu fugiat nulla pariatur. Excepteur sint occaecat cupid.</a:t>
            </a:r>
            <a:endParaRPr lang="en-US" sz="1000" b="0" dirty="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568331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69F3A912-E211-499E-986C-04C0CB3C2792}"/>
              </a:ext>
            </a:extLst>
          </p:cNvPr>
          <p:cNvSpPr>
            <a:spLocks noGrp="1"/>
          </p:cNvSpPr>
          <p:nvPr>
            <p:ph sz="quarter" idx="13" hasCustomPrompt="1"/>
          </p:nvPr>
        </p:nvSpPr>
        <p:spPr>
          <a:xfrm>
            <a:off x="1" y="1562100"/>
            <a:ext cx="12192000" cy="4638675"/>
          </a:xfrm>
          <a:prstGeom prst="rect">
            <a:avLst/>
          </a:prstGeom>
          <a:solidFill>
            <a:schemeClr val="bg2"/>
          </a:solidFill>
        </p:spPr>
        <p:txBody>
          <a:bodyPr/>
          <a:lstStyle>
            <a:lvl1pPr marL="0" indent="0" algn="ctr">
              <a:buNone/>
              <a:defRPr sz="1000"/>
            </a:lvl1pPr>
          </a:lstStyle>
          <a:p>
            <a:pPr lvl="0"/>
            <a:r>
              <a:rPr lang="en-US" dirty="0"/>
              <a:t>Insert Object</a:t>
            </a:r>
          </a:p>
        </p:txBody>
      </p:sp>
    </p:spTree>
    <p:extLst>
      <p:ext uri="{BB962C8B-B14F-4D97-AF65-F5344CB8AC3E}">
        <p14:creationId xmlns:p14="http://schemas.microsoft.com/office/powerpoint/2010/main" val="1179706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5048249" y="638492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11" name="Oval 10">
            <a:extLst>
              <a:ext uri="{FF2B5EF4-FFF2-40B4-BE49-F238E27FC236}">
                <a16:creationId xmlns:a16="http://schemas.microsoft.com/office/drawing/2014/main" id="{157A0B28-4BBD-4078-BCB2-809FAA95127B}"/>
              </a:ext>
            </a:extLst>
          </p:cNvPr>
          <p:cNvSpPr/>
          <p:nvPr userDrawn="1"/>
        </p:nvSpPr>
        <p:spPr>
          <a:xfrm>
            <a:off x="519114" y="2254251"/>
            <a:ext cx="3257550" cy="325755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0">
            <a:extLst>
              <a:ext uri="{FF2B5EF4-FFF2-40B4-BE49-F238E27FC236}">
                <a16:creationId xmlns:a16="http://schemas.microsoft.com/office/drawing/2014/main" id="{148C7158-57C2-4068-B8A1-B530F92AA4C4}"/>
              </a:ext>
            </a:extLst>
          </p:cNvPr>
          <p:cNvSpPr>
            <a:spLocks noGrp="1"/>
          </p:cNvSpPr>
          <p:nvPr>
            <p:ph type="body" sz="quarter" idx="16" hasCustomPrompt="1"/>
          </p:nvPr>
        </p:nvSpPr>
        <p:spPr>
          <a:xfrm>
            <a:off x="68580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1</a:t>
            </a:r>
          </a:p>
        </p:txBody>
      </p:sp>
      <p:sp>
        <p:nvSpPr>
          <p:cNvPr id="17" name="Text Placeholder 16">
            <a:extLst>
              <a:ext uri="{FF2B5EF4-FFF2-40B4-BE49-F238E27FC236}">
                <a16:creationId xmlns:a16="http://schemas.microsoft.com/office/drawing/2014/main" id="{D88C5C0F-A0C3-4BFB-8187-F58A49CC4BCC}"/>
              </a:ext>
            </a:extLst>
          </p:cNvPr>
          <p:cNvSpPr>
            <a:spLocks noGrp="1"/>
          </p:cNvSpPr>
          <p:nvPr>
            <p:ph type="body" sz="quarter" idx="17" hasCustomPrompt="1"/>
          </p:nvPr>
        </p:nvSpPr>
        <p:spPr>
          <a:xfrm>
            <a:off x="117157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solidFill>
                  <a:schemeClr val="tx1"/>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1" name="Oval 20">
            <a:extLst>
              <a:ext uri="{FF2B5EF4-FFF2-40B4-BE49-F238E27FC236}">
                <a16:creationId xmlns:a16="http://schemas.microsoft.com/office/drawing/2014/main" id="{48CF98E6-6734-458F-B8FA-40FE0762DE73}"/>
              </a:ext>
            </a:extLst>
          </p:cNvPr>
          <p:cNvSpPr/>
          <p:nvPr userDrawn="1"/>
        </p:nvSpPr>
        <p:spPr>
          <a:xfrm>
            <a:off x="4464844" y="2254251"/>
            <a:ext cx="3257550" cy="325755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30">
            <a:extLst>
              <a:ext uri="{FF2B5EF4-FFF2-40B4-BE49-F238E27FC236}">
                <a16:creationId xmlns:a16="http://schemas.microsoft.com/office/drawing/2014/main" id="{49576EFD-10E1-4B06-93C0-278DCCF1BFA3}"/>
              </a:ext>
            </a:extLst>
          </p:cNvPr>
          <p:cNvSpPr>
            <a:spLocks noGrp="1"/>
          </p:cNvSpPr>
          <p:nvPr>
            <p:ph type="body" sz="quarter" idx="18" hasCustomPrompt="1"/>
          </p:nvPr>
        </p:nvSpPr>
        <p:spPr>
          <a:xfrm>
            <a:off x="463153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2</a:t>
            </a:r>
          </a:p>
        </p:txBody>
      </p:sp>
      <p:sp>
        <p:nvSpPr>
          <p:cNvPr id="23" name="Text Placeholder 16">
            <a:extLst>
              <a:ext uri="{FF2B5EF4-FFF2-40B4-BE49-F238E27FC236}">
                <a16:creationId xmlns:a16="http://schemas.microsoft.com/office/drawing/2014/main" id="{58275DD7-1363-49C8-949F-9D47EE7EE830}"/>
              </a:ext>
            </a:extLst>
          </p:cNvPr>
          <p:cNvSpPr>
            <a:spLocks noGrp="1"/>
          </p:cNvSpPr>
          <p:nvPr>
            <p:ph type="body" sz="quarter" idx="19" hasCustomPrompt="1"/>
          </p:nvPr>
        </p:nvSpPr>
        <p:spPr>
          <a:xfrm>
            <a:off x="511730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solidFill>
                  <a:schemeClr val="tx1"/>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4" name="Oval 23">
            <a:extLst>
              <a:ext uri="{FF2B5EF4-FFF2-40B4-BE49-F238E27FC236}">
                <a16:creationId xmlns:a16="http://schemas.microsoft.com/office/drawing/2014/main" id="{1757D827-B3BC-4A37-9FC0-C15EC93B771F}"/>
              </a:ext>
            </a:extLst>
          </p:cNvPr>
          <p:cNvSpPr/>
          <p:nvPr userDrawn="1"/>
        </p:nvSpPr>
        <p:spPr>
          <a:xfrm>
            <a:off x="8410574" y="2254251"/>
            <a:ext cx="3257550" cy="325755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30">
            <a:extLst>
              <a:ext uri="{FF2B5EF4-FFF2-40B4-BE49-F238E27FC236}">
                <a16:creationId xmlns:a16="http://schemas.microsoft.com/office/drawing/2014/main" id="{87846B35-7F15-439B-98FF-1C5161F45AF2}"/>
              </a:ext>
            </a:extLst>
          </p:cNvPr>
          <p:cNvSpPr>
            <a:spLocks noGrp="1"/>
          </p:cNvSpPr>
          <p:nvPr>
            <p:ph type="body" sz="quarter" idx="20" hasCustomPrompt="1"/>
          </p:nvPr>
        </p:nvSpPr>
        <p:spPr>
          <a:xfrm>
            <a:off x="857726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3</a:t>
            </a:r>
          </a:p>
        </p:txBody>
      </p:sp>
      <p:sp>
        <p:nvSpPr>
          <p:cNvPr id="26" name="Text Placeholder 16">
            <a:extLst>
              <a:ext uri="{FF2B5EF4-FFF2-40B4-BE49-F238E27FC236}">
                <a16:creationId xmlns:a16="http://schemas.microsoft.com/office/drawing/2014/main" id="{9E7FE829-2116-4A71-975F-E78F6423BB88}"/>
              </a:ext>
            </a:extLst>
          </p:cNvPr>
          <p:cNvSpPr>
            <a:spLocks noGrp="1"/>
          </p:cNvSpPr>
          <p:nvPr>
            <p:ph type="body" sz="quarter" idx="21" hasCustomPrompt="1"/>
          </p:nvPr>
        </p:nvSpPr>
        <p:spPr>
          <a:xfrm>
            <a:off x="906303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solidFill>
                  <a:schemeClr val="tx1"/>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16" name="Title 9">
            <a:extLst>
              <a:ext uri="{FF2B5EF4-FFF2-40B4-BE49-F238E27FC236}">
                <a16:creationId xmlns:a16="http://schemas.microsoft.com/office/drawing/2014/main" id="{A663FDAC-9043-41CF-9A44-F112D2638BC8}"/>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18" name="Rectangle 17">
            <a:extLst>
              <a:ext uri="{FF2B5EF4-FFF2-40B4-BE49-F238E27FC236}">
                <a16:creationId xmlns:a16="http://schemas.microsoft.com/office/drawing/2014/main" id="{E843EAFF-87ED-44E3-A961-495297DA646D}"/>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81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5048249" y="6381748"/>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14" name="Text Placeholder 30">
            <a:extLst>
              <a:ext uri="{FF2B5EF4-FFF2-40B4-BE49-F238E27FC236}">
                <a16:creationId xmlns:a16="http://schemas.microsoft.com/office/drawing/2014/main" id="{C954D563-AA20-4112-A021-11AA5D1B9A82}"/>
              </a:ext>
            </a:extLst>
          </p:cNvPr>
          <p:cNvSpPr>
            <a:spLocks noGrp="1"/>
          </p:cNvSpPr>
          <p:nvPr>
            <p:ph type="body" sz="quarter" idx="16" hasCustomPrompt="1"/>
          </p:nvPr>
        </p:nvSpPr>
        <p:spPr>
          <a:xfrm>
            <a:off x="1219202"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1</a:t>
            </a:r>
          </a:p>
        </p:txBody>
      </p:sp>
      <p:sp>
        <p:nvSpPr>
          <p:cNvPr id="29" name="Text Placeholder 30">
            <a:extLst>
              <a:ext uri="{FF2B5EF4-FFF2-40B4-BE49-F238E27FC236}">
                <a16:creationId xmlns:a16="http://schemas.microsoft.com/office/drawing/2014/main" id="{45502A41-3DB6-402C-B635-17406F011B8F}"/>
              </a:ext>
            </a:extLst>
          </p:cNvPr>
          <p:cNvSpPr>
            <a:spLocks noGrp="1"/>
          </p:cNvSpPr>
          <p:nvPr>
            <p:ph type="body" sz="quarter" idx="24" hasCustomPrompt="1"/>
          </p:nvPr>
        </p:nvSpPr>
        <p:spPr>
          <a:xfrm>
            <a:off x="1219202"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0" name="Text Placeholder 30">
            <a:extLst>
              <a:ext uri="{FF2B5EF4-FFF2-40B4-BE49-F238E27FC236}">
                <a16:creationId xmlns:a16="http://schemas.microsoft.com/office/drawing/2014/main" id="{5088F007-DED3-49F0-9CB6-C49F550DC6EC}"/>
              </a:ext>
            </a:extLst>
          </p:cNvPr>
          <p:cNvSpPr>
            <a:spLocks noGrp="1"/>
          </p:cNvSpPr>
          <p:nvPr>
            <p:ph type="body" sz="quarter" idx="25" hasCustomPrompt="1"/>
          </p:nvPr>
        </p:nvSpPr>
        <p:spPr>
          <a:xfrm>
            <a:off x="3181351"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2</a:t>
            </a:r>
          </a:p>
        </p:txBody>
      </p:sp>
      <p:sp>
        <p:nvSpPr>
          <p:cNvPr id="31" name="Text Placeholder 30">
            <a:extLst>
              <a:ext uri="{FF2B5EF4-FFF2-40B4-BE49-F238E27FC236}">
                <a16:creationId xmlns:a16="http://schemas.microsoft.com/office/drawing/2014/main" id="{D7DD7765-AE68-4CD8-96D7-FAE49324FC11}"/>
              </a:ext>
            </a:extLst>
          </p:cNvPr>
          <p:cNvSpPr>
            <a:spLocks noGrp="1"/>
          </p:cNvSpPr>
          <p:nvPr>
            <p:ph type="body" sz="quarter" idx="26" hasCustomPrompt="1"/>
          </p:nvPr>
        </p:nvSpPr>
        <p:spPr>
          <a:xfrm>
            <a:off x="3181351"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2" name="Text Placeholder 30">
            <a:extLst>
              <a:ext uri="{FF2B5EF4-FFF2-40B4-BE49-F238E27FC236}">
                <a16:creationId xmlns:a16="http://schemas.microsoft.com/office/drawing/2014/main" id="{AFD93FC4-6C5A-4C09-8A6C-F2EE3A8C3917}"/>
              </a:ext>
            </a:extLst>
          </p:cNvPr>
          <p:cNvSpPr>
            <a:spLocks noGrp="1"/>
          </p:cNvSpPr>
          <p:nvPr>
            <p:ph type="body" sz="quarter" idx="27" hasCustomPrompt="1"/>
          </p:nvPr>
        </p:nvSpPr>
        <p:spPr>
          <a:xfrm>
            <a:off x="5157788"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3</a:t>
            </a:r>
          </a:p>
        </p:txBody>
      </p:sp>
      <p:sp>
        <p:nvSpPr>
          <p:cNvPr id="33" name="Text Placeholder 30">
            <a:extLst>
              <a:ext uri="{FF2B5EF4-FFF2-40B4-BE49-F238E27FC236}">
                <a16:creationId xmlns:a16="http://schemas.microsoft.com/office/drawing/2014/main" id="{AB11D959-CE48-4FA8-A78F-E60124458DC0}"/>
              </a:ext>
            </a:extLst>
          </p:cNvPr>
          <p:cNvSpPr>
            <a:spLocks noGrp="1"/>
          </p:cNvSpPr>
          <p:nvPr>
            <p:ph type="body" sz="quarter" idx="28" hasCustomPrompt="1"/>
          </p:nvPr>
        </p:nvSpPr>
        <p:spPr>
          <a:xfrm>
            <a:off x="5157788"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4" name="Text Placeholder 30">
            <a:extLst>
              <a:ext uri="{FF2B5EF4-FFF2-40B4-BE49-F238E27FC236}">
                <a16:creationId xmlns:a16="http://schemas.microsoft.com/office/drawing/2014/main" id="{2BEBF3F8-33DA-4901-84DC-3D9BB0131E93}"/>
              </a:ext>
            </a:extLst>
          </p:cNvPr>
          <p:cNvSpPr>
            <a:spLocks noGrp="1"/>
          </p:cNvSpPr>
          <p:nvPr>
            <p:ph type="body" sz="quarter" idx="29" hasCustomPrompt="1"/>
          </p:nvPr>
        </p:nvSpPr>
        <p:spPr>
          <a:xfrm>
            <a:off x="7124700" y="2919414"/>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4</a:t>
            </a:r>
          </a:p>
        </p:txBody>
      </p:sp>
      <p:sp>
        <p:nvSpPr>
          <p:cNvPr id="35" name="Text Placeholder 30">
            <a:extLst>
              <a:ext uri="{FF2B5EF4-FFF2-40B4-BE49-F238E27FC236}">
                <a16:creationId xmlns:a16="http://schemas.microsoft.com/office/drawing/2014/main" id="{A05217A3-2B37-4DEF-80DF-C96C92AF23C9}"/>
              </a:ext>
            </a:extLst>
          </p:cNvPr>
          <p:cNvSpPr>
            <a:spLocks noGrp="1"/>
          </p:cNvSpPr>
          <p:nvPr>
            <p:ph type="body" sz="quarter" idx="30" hasCustomPrompt="1"/>
          </p:nvPr>
        </p:nvSpPr>
        <p:spPr>
          <a:xfrm>
            <a:off x="7124700" y="3284539"/>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6" name="Text Placeholder 30">
            <a:extLst>
              <a:ext uri="{FF2B5EF4-FFF2-40B4-BE49-F238E27FC236}">
                <a16:creationId xmlns:a16="http://schemas.microsoft.com/office/drawing/2014/main" id="{EA9C6BE0-63A0-4873-8290-058DEB6067C7}"/>
              </a:ext>
            </a:extLst>
          </p:cNvPr>
          <p:cNvSpPr>
            <a:spLocks noGrp="1"/>
          </p:cNvSpPr>
          <p:nvPr>
            <p:ph type="body" sz="quarter" idx="31" hasCustomPrompt="1"/>
          </p:nvPr>
        </p:nvSpPr>
        <p:spPr>
          <a:xfrm>
            <a:off x="9096375"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5</a:t>
            </a:r>
          </a:p>
        </p:txBody>
      </p:sp>
      <p:sp>
        <p:nvSpPr>
          <p:cNvPr id="37" name="Text Placeholder 30">
            <a:extLst>
              <a:ext uri="{FF2B5EF4-FFF2-40B4-BE49-F238E27FC236}">
                <a16:creationId xmlns:a16="http://schemas.microsoft.com/office/drawing/2014/main" id="{4256B304-EC8B-4310-8A8E-C7C174216B36}"/>
              </a:ext>
            </a:extLst>
          </p:cNvPr>
          <p:cNvSpPr>
            <a:spLocks noGrp="1"/>
          </p:cNvSpPr>
          <p:nvPr>
            <p:ph type="body" sz="quarter" idx="32" hasCustomPrompt="1"/>
          </p:nvPr>
        </p:nvSpPr>
        <p:spPr>
          <a:xfrm>
            <a:off x="9096375"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17" name="Title 9">
            <a:extLst>
              <a:ext uri="{FF2B5EF4-FFF2-40B4-BE49-F238E27FC236}">
                <a16:creationId xmlns:a16="http://schemas.microsoft.com/office/drawing/2014/main" id="{13879C62-40C2-4C1C-A060-4E15FE6CE2B2}"/>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18" name="Rectangle 17">
            <a:extLst>
              <a:ext uri="{FF2B5EF4-FFF2-40B4-BE49-F238E27FC236}">
                <a16:creationId xmlns:a16="http://schemas.microsoft.com/office/drawing/2014/main" id="{D6A13C75-2378-48C7-AB0D-445571585FEE}"/>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841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476248" y="604310"/>
            <a:ext cx="11715752" cy="1873250"/>
          </a:xfrm>
          <a:prstGeom prst="rect">
            <a:avLst/>
          </a:prstGeom>
        </p:spPr>
        <p:txBody>
          <a:bodyPr/>
          <a:lstStyle>
            <a:lvl1pPr>
              <a:defRPr sz="10800">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97467"/>
            <a:ext cx="66675" cy="23791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E2BCAA0D-AAA8-457C-8404-E6CC1834D2D0}"/>
              </a:ext>
            </a:extLst>
          </p:cNvPr>
          <p:cNvSpPr>
            <a:spLocks noGrp="1"/>
          </p:cNvSpPr>
          <p:nvPr>
            <p:ph type="body" sz="quarter" idx="14" hasCustomPrompt="1"/>
          </p:nvPr>
        </p:nvSpPr>
        <p:spPr>
          <a:xfrm>
            <a:off x="580754" y="2807432"/>
            <a:ext cx="7988480" cy="1666875"/>
          </a:xfrm>
          <a:prstGeom prst="rect">
            <a:avLst/>
          </a:prstGeom>
        </p:spPr>
        <p:txBody>
          <a:bodyPr/>
          <a:lstStyle>
            <a:lvl1pPr marL="0" indent="0">
              <a:buNone/>
              <a:defRPr sz="1600" b="1"/>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a:t>
            </a:r>
          </a:p>
        </p:txBody>
      </p:sp>
      <p:sp>
        <p:nvSpPr>
          <p:cNvPr id="15" name="Text Placeholder 6">
            <a:extLst>
              <a:ext uri="{FF2B5EF4-FFF2-40B4-BE49-F238E27FC236}">
                <a16:creationId xmlns:a16="http://schemas.microsoft.com/office/drawing/2014/main" id="{93574AC6-4D3C-4D3D-9122-A76258365C55}"/>
              </a:ext>
            </a:extLst>
          </p:cNvPr>
          <p:cNvSpPr>
            <a:spLocks noGrp="1"/>
          </p:cNvSpPr>
          <p:nvPr>
            <p:ph type="body" sz="quarter" idx="15" hasCustomPrompt="1"/>
          </p:nvPr>
        </p:nvSpPr>
        <p:spPr>
          <a:xfrm>
            <a:off x="581025" y="4845403"/>
            <a:ext cx="3298643" cy="83694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6" name="Text Placeholder 6">
            <a:extLst>
              <a:ext uri="{FF2B5EF4-FFF2-40B4-BE49-F238E27FC236}">
                <a16:creationId xmlns:a16="http://schemas.microsoft.com/office/drawing/2014/main" id="{54430611-60D0-4905-9B32-3D14D6FEBA03}"/>
              </a:ext>
            </a:extLst>
          </p:cNvPr>
          <p:cNvSpPr>
            <a:spLocks noGrp="1"/>
          </p:cNvSpPr>
          <p:nvPr>
            <p:ph type="body" sz="quarter" idx="16" hasCustomPrompt="1"/>
          </p:nvPr>
        </p:nvSpPr>
        <p:spPr>
          <a:xfrm>
            <a:off x="4082279" y="4837115"/>
            <a:ext cx="2947986" cy="83694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Tree>
    <p:extLst>
      <p:ext uri="{BB962C8B-B14F-4D97-AF65-F5344CB8AC3E}">
        <p14:creationId xmlns:p14="http://schemas.microsoft.com/office/powerpoint/2010/main" val="2982840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5048249" y="6381748"/>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2" name="Rectangle 1">
            <a:extLst>
              <a:ext uri="{FF2B5EF4-FFF2-40B4-BE49-F238E27FC236}">
                <a16:creationId xmlns:a16="http://schemas.microsoft.com/office/drawing/2014/main" id="{F4E83607-6F19-4317-9E18-B4E53F5642BB}"/>
              </a:ext>
            </a:extLst>
          </p:cNvPr>
          <p:cNvSpPr/>
          <p:nvPr userDrawn="1"/>
        </p:nvSpPr>
        <p:spPr>
          <a:xfrm>
            <a:off x="597142" y="3212612"/>
            <a:ext cx="2297723" cy="1384995"/>
          </a:xfrm>
          <a:prstGeom prst="rect">
            <a:avLst/>
          </a:prstGeom>
        </p:spPr>
        <p:txBody>
          <a:bodyPr wrap="square">
            <a:spAutoFit/>
          </a:bodyPr>
          <a:lstStyle/>
          <a:p>
            <a:r>
              <a:rPr lang="en-AU" sz="1800" dirty="0">
                <a:solidFill>
                  <a:schemeClr val="tx2"/>
                </a:solidFill>
              </a:rPr>
              <a:t>Contact</a:t>
            </a:r>
          </a:p>
          <a:p>
            <a:endParaRPr lang="en-AU" sz="1800" dirty="0">
              <a:solidFill>
                <a:schemeClr val="tx2"/>
              </a:solidFill>
            </a:endParaRPr>
          </a:p>
          <a:p>
            <a:r>
              <a:rPr lang="en-AU" sz="1200" dirty="0">
                <a:solidFill>
                  <a:schemeClr val="bg1"/>
                </a:solidFill>
              </a:rPr>
              <a:t>+61 (0)3 9815 7099 </a:t>
            </a:r>
            <a:endParaRPr lang="en-AU" sz="1200" u="sng" dirty="0">
              <a:solidFill>
                <a:schemeClr val="bg1"/>
              </a:solidFill>
            </a:endParaRPr>
          </a:p>
          <a:p>
            <a:r>
              <a:rPr lang="en-AU" sz="1200" u="sng" dirty="0">
                <a:solidFill>
                  <a:schemeClr val="bg1"/>
                </a:solidFill>
                <a:hlinkClick r:id="rId2">
                  <a:extLst>
                    <a:ext uri="{A12FA001-AC4F-418D-AE19-62706E023703}">
                      <ahyp:hlinkClr xmlns:ahyp="http://schemas.microsoft.com/office/drawing/2018/hyperlinkcolor" val="tx"/>
                    </a:ext>
                  </a:extLst>
                </a:hlinkClick>
              </a:rPr>
              <a:t>manufacturing@ibsa.org.au</a:t>
            </a:r>
            <a:endParaRPr lang="en-AU" sz="1200" u="sng" dirty="0">
              <a:solidFill>
                <a:schemeClr val="bg1"/>
              </a:solidFill>
            </a:endParaRPr>
          </a:p>
          <a:p>
            <a:r>
              <a:rPr lang="en-AU" sz="1200" u="sng" dirty="0">
                <a:solidFill>
                  <a:schemeClr val="bg1"/>
                </a:solidFill>
                <a:hlinkClick r:id="rId3">
                  <a:extLst>
                    <a:ext uri="{A12FA001-AC4F-418D-AE19-62706E023703}">
                      <ahyp:hlinkClr xmlns:ahyp="http://schemas.microsoft.com/office/drawing/2018/hyperlinkcolor" val="tx"/>
                    </a:ext>
                  </a:extLst>
                </a:hlinkClick>
              </a:rPr>
              <a:t>www.ibsa.org.au</a:t>
            </a:r>
            <a:br>
              <a:rPr lang="en-AU" sz="1200" dirty="0">
                <a:solidFill>
                  <a:schemeClr val="bg1"/>
                </a:solidFill>
              </a:rPr>
            </a:br>
            <a:endParaRPr lang="en-US" sz="1200" dirty="0">
              <a:solidFill>
                <a:schemeClr val="bg1"/>
              </a:solidFill>
            </a:endParaRPr>
          </a:p>
        </p:txBody>
      </p:sp>
      <p:sp>
        <p:nvSpPr>
          <p:cNvPr id="3" name="Rectangle 2">
            <a:extLst>
              <a:ext uri="{FF2B5EF4-FFF2-40B4-BE49-F238E27FC236}">
                <a16:creationId xmlns:a16="http://schemas.microsoft.com/office/drawing/2014/main" id="{33996385-3312-47CF-A1BF-595A9A9A44B3}"/>
              </a:ext>
            </a:extLst>
          </p:cNvPr>
          <p:cNvSpPr/>
          <p:nvPr userDrawn="1"/>
        </p:nvSpPr>
        <p:spPr>
          <a:xfrm>
            <a:off x="3095625" y="3206263"/>
            <a:ext cx="2819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chemeClr val="tx2"/>
                </a:solidFill>
              </a:rPr>
              <a:t>Social</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sz="1200" dirty="0">
                <a:solidFill>
                  <a:schemeClr val="bg1"/>
                </a:solidFill>
              </a:rPr>
            </a:br>
            <a:r>
              <a:rPr lang="en-AU" sz="1200" u="sng" dirty="0">
                <a:solidFill>
                  <a:schemeClr val="bg1"/>
                </a:solidFill>
                <a:hlinkClick r:id="rId4">
                  <a:extLst>
                    <a:ext uri="{A12FA001-AC4F-418D-AE19-62706E023703}">
                      <ahyp:hlinkClr xmlns:ahyp="http://schemas.microsoft.com/office/drawing/2018/hyperlinkcolor" val="tx"/>
                    </a:ext>
                  </a:extLst>
                </a:hlinkClick>
              </a:rPr>
              <a:t>@IBSATweets</a:t>
            </a:r>
            <a:endParaRPr lang="en-AU" sz="1200" u="sng" dirty="0">
              <a:solidFill>
                <a:schemeClr val="bg1"/>
              </a:solidFill>
            </a:endParaRPr>
          </a:p>
          <a:p>
            <a:r>
              <a:rPr lang="en-AU" sz="1200" u="sng" dirty="0">
                <a:solidFill>
                  <a:schemeClr val="bg1"/>
                </a:solidFill>
                <a:hlinkClick r:id="rId5">
                  <a:extLst>
                    <a:ext uri="{A12FA001-AC4F-418D-AE19-62706E023703}">
                      <ahyp:hlinkClr xmlns:ahyp="http://schemas.microsoft.com/office/drawing/2018/hyperlinkcolor" val="tx"/>
                    </a:ext>
                  </a:extLst>
                </a:hlinkClick>
              </a:rPr>
              <a:t>www.linkedin.com/company/944503/</a:t>
            </a:r>
            <a:r>
              <a:rPr lang="en-AU" sz="1200" u="sng" dirty="0">
                <a:solidFill>
                  <a:schemeClr val="bg1"/>
                </a:solidFill>
              </a:rPr>
              <a:t> </a:t>
            </a:r>
            <a:endParaRPr lang="en-US" sz="1200" dirty="0"/>
          </a:p>
        </p:txBody>
      </p:sp>
      <p:sp>
        <p:nvSpPr>
          <p:cNvPr id="7" name="Rectangle 6">
            <a:extLst>
              <a:ext uri="{FF2B5EF4-FFF2-40B4-BE49-F238E27FC236}">
                <a16:creationId xmlns:a16="http://schemas.microsoft.com/office/drawing/2014/main" id="{FB12F73E-EBBE-425B-9631-6BD2BC0C30BC}"/>
              </a:ext>
            </a:extLst>
          </p:cNvPr>
          <p:cNvSpPr/>
          <p:nvPr userDrawn="1"/>
        </p:nvSpPr>
        <p:spPr>
          <a:xfrm>
            <a:off x="597142" y="4837678"/>
            <a:ext cx="11001111" cy="369332"/>
          </a:xfrm>
          <a:prstGeom prst="rect">
            <a:avLst/>
          </a:prstGeom>
        </p:spPr>
        <p:txBody>
          <a:bodyPr wrap="square">
            <a:spAutoFit/>
          </a:bodyPr>
          <a:lstStyle/>
          <a:p>
            <a:pPr algn="l"/>
            <a:r>
              <a:rPr lang="en-AU" sz="1800" b="1" dirty="0">
                <a:solidFill>
                  <a:schemeClr val="tx2"/>
                </a:solidFill>
              </a:rPr>
              <a:t>Shaping workforce skills for the future</a:t>
            </a:r>
            <a:endParaRPr lang="en-US" sz="1200" b="1" dirty="0"/>
          </a:p>
        </p:txBody>
      </p:sp>
      <p:sp>
        <p:nvSpPr>
          <p:cNvPr id="26" name="Title 9">
            <a:extLst>
              <a:ext uri="{FF2B5EF4-FFF2-40B4-BE49-F238E27FC236}">
                <a16:creationId xmlns:a16="http://schemas.microsoft.com/office/drawing/2014/main" id="{1254D7C1-C5ED-4438-B2E8-89E2C34788DD}"/>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38" name="Rectangle 37">
            <a:extLst>
              <a:ext uri="{FF2B5EF4-FFF2-40B4-BE49-F238E27FC236}">
                <a16:creationId xmlns:a16="http://schemas.microsoft.com/office/drawing/2014/main" id="{FC5497CF-15EE-453C-A8FC-F25E4C73B844}"/>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A816FA4-5350-44E1-AF5E-A02AE1CFE67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97142" y="1586603"/>
            <a:ext cx="2904160" cy="1440000"/>
          </a:xfrm>
          <a:prstGeom prst="rect">
            <a:avLst/>
          </a:prstGeom>
        </p:spPr>
      </p:pic>
      <p:sp>
        <p:nvSpPr>
          <p:cNvPr id="20" name="Rectangle 19">
            <a:extLst>
              <a:ext uri="{FF2B5EF4-FFF2-40B4-BE49-F238E27FC236}">
                <a16:creationId xmlns:a16="http://schemas.microsoft.com/office/drawing/2014/main" id="{2626B1FD-8937-4734-9B2A-77CF90BF8123}"/>
              </a:ext>
            </a:extLst>
          </p:cNvPr>
          <p:cNvSpPr/>
          <p:nvPr userDrawn="1"/>
        </p:nvSpPr>
        <p:spPr>
          <a:xfrm>
            <a:off x="6865326" y="3212612"/>
            <a:ext cx="2819400" cy="1384995"/>
          </a:xfrm>
          <a:prstGeom prst="rect">
            <a:avLst/>
          </a:prstGeom>
        </p:spPr>
        <p:txBody>
          <a:bodyPr wrap="square">
            <a:spAutoFit/>
          </a:bodyPr>
          <a:lstStyle/>
          <a:p>
            <a:r>
              <a:rPr lang="en-AU" sz="1800" dirty="0">
                <a:solidFill>
                  <a:schemeClr val="tx2"/>
                </a:solidFill>
              </a:rPr>
              <a:t>Contact</a:t>
            </a:r>
          </a:p>
          <a:p>
            <a:endParaRPr lang="en-AU" sz="1800" dirty="0">
              <a:solidFill>
                <a:schemeClr val="tx2"/>
              </a:solidFill>
            </a:endParaRPr>
          </a:p>
          <a:p>
            <a:r>
              <a:rPr lang="en-AU" sz="1200" dirty="0">
                <a:solidFill>
                  <a:schemeClr val="bg1"/>
                </a:solidFill>
              </a:rPr>
              <a:t>+61 (0)3 9815 7000 </a:t>
            </a:r>
            <a:endParaRPr lang="en-AU" sz="1200" u="sng" dirty="0">
              <a:solidFill>
                <a:schemeClr val="bg1"/>
              </a:solidFill>
            </a:endParaRPr>
          </a:p>
          <a:p>
            <a:r>
              <a:rPr lang="en-AU" sz="1200" u="sng" dirty="0">
                <a:solidFill>
                  <a:schemeClr val="bg1"/>
                </a:solidFill>
                <a:hlinkClick r:id="rId7">
                  <a:extLst>
                    <a:ext uri="{A12FA001-AC4F-418D-AE19-62706E023703}">
                      <ahyp:hlinkClr xmlns:ahyp="http://schemas.microsoft.com/office/drawing/2018/hyperlinkcolor" val="tx"/>
                    </a:ext>
                  </a:extLst>
                </a:hlinkClick>
              </a:rPr>
              <a:t>info@</a:t>
            </a:r>
            <a:r>
              <a:rPr lang="en-AU" sz="1200" u="sng" dirty="0">
                <a:solidFill>
                  <a:schemeClr val="bg1"/>
                </a:solidFill>
              </a:rPr>
              <a:t>australiantrainingproducts.com.au</a:t>
            </a:r>
          </a:p>
          <a:p>
            <a:r>
              <a:rPr lang="en-AU" sz="1200" u="sng" dirty="0">
                <a:solidFill>
                  <a:schemeClr val="bg1"/>
                </a:solidFill>
                <a:hlinkClick r:id="rId3">
                  <a:extLst>
                    <a:ext uri="{A12FA001-AC4F-418D-AE19-62706E023703}">
                      <ahyp:hlinkClr xmlns:ahyp="http://schemas.microsoft.com/office/drawing/2018/hyperlinkcolor" val="tx"/>
                    </a:ext>
                  </a:extLst>
                </a:hlinkClick>
              </a:rPr>
              <a:t>www.</a:t>
            </a:r>
            <a:r>
              <a:rPr lang="en-AU" sz="1200" u="sng" dirty="0">
                <a:solidFill>
                  <a:schemeClr val="bg1"/>
                </a:solidFill>
              </a:rPr>
              <a:t> australiantrainingproducts.com.au</a:t>
            </a:r>
            <a:br>
              <a:rPr lang="en-AU" sz="1200" dirty="0">
                <a:solidFill>
                  <a:schemeClr val="bg1"/>
                </a:solidFill>
              </a:rPr>
            </a:br>
            <a:endParaRPr lang="en-US" sz="1200" dirty="0">
              <a:solidFill>
                <a:schemeClr val="bg1"/>
              </a:solidFill>
            </a:endParaRPr>
          </a:p>
        </p:txBody>
      </p:sp>
      <p:sp>
        <p:nvSpPr>
          <p:cNvPr id="21" name="Rectangle 20">
            <a:extLst>
              <a:ext uri="{FF2B5EF4-FFF2-40B4-BE49-F238E27FC236}">
                <a16:creationId xmlns:a16="http://schemas.microsoft.com/office/drawing/2014/main" id="{D8A5D671-0DC0-4C61-AB29-A5852225A7F2}"/>
              </a:ext>
            </a:extLst>
          </p:cNvPr>
          <p:cNvSpPr/>
          <p:nvPr userDrawn="1"/>
        </p:nvSpPr>
        <p:spPr>
          <a:xfrm>
            <a:off x="9601199" y="3206263"/>
            <a:ext cx="2514601"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chemeClr val="tx2"/>
                </a:solidFill>
              </a:rPr>
              <a:t>Social</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sz="1200" dirty="0">
                <a:solidFill>
                  <a:schemeClr val="bg1"/>
                </a:solidFill>
              </a:rPr>
            </a:br>
            <a:r>
              <a:rPr lang="en-AU" sz="1200" u="sng" dirty="0">
                <a:solidFill>
                  <a:schemeClr val="bg1"/>
                </a:solidFill>
                <a:hlinkClick r:id="rId4">
                  <a:extLst>
                    <a:ext uri="{A12FA001-AC4F-418D-AE19-62706E023703}">
                      <ahyp:hlinkClr xmlns:ahyp="http://schemas.microsoft.com/office/drawing/2018/hyperlinkcolor" val="tx"/>
                    </a:ext>
                  </a:extLst>
                </a:hlinkClick>
              </a:rPr>
              <a:t>@</a:t>
            </a:r>
            <a:r>
              <a:rPr lang="en-AU" sz="1200" u="sng" dirty="0" err="1">
                <a:solidFill>
                  <a:schemeClr val="bg1"/>
                </a:solidFill>
              </a:rPr>
              <a:t>AusTrngProducts</a:t>
            </a:r>
            <a:endParaRPr lang="en-AU" sz="1200" u="sng" dirty="0">
              <a:solidFill>
                <a:schemeClr val="bg1"/>
              </a:solidFill>
            </a:endParaRPr>
          </a:p>
          <a:p>
            <a:r>
              <a:rPr lang="en-AU" sz="1200" u="sng" dirty="0">
                <a:solidFill>
                  <a:schemeClr val="bg1"/>
                </a:solidFill>
              </a:rPr>
              <a:t>https://www.linkedin.com/company/australian-training-products</a:t>
            </a:r>
            <a:endParaRPr lang="en-US" sz="1200" dirty="0"/>
          </a:p>
        </p:txBody>
      </p:sp>
      <p:pic>
        <p:nvPicPr>
          <p:cNvPr id="19" name="Picture 18">
            <a:extLst>
              <a:ext uri="{FF2B5EF4-FFF2-40B4-BE49-F238E27FC236}">
                <a16:creationId xmlns:a16="http://schemas.microsoft.com/office/drawing/2014/main" id="{498E2C81-C0A9-4057-AC05-743A149F73B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865326" y="2018603"/>
            <a:ext cx="4732927" cy="1008000"/>
          </a:xfrm>
          <a:prstGeom prst="rect">
            <a:avLst/>
          </a:prstGeom>
        </p:spPr>
      </p:pic>
    </p:spTree>
    <p:extLst>
      <p:ext uri="{BB962C8B-B14F-4D97-AF65-F5344CB8AC3E}">
        <p14:creationId xmlns:p14="http://schemas.microsoft.com/office/powerpoint/2010/main" val="425226582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476248" y="612775"/>
            <a:ext cx="10515600" cy="3578225"/>
          </a:xfrm>
          <a:prstGeom prst="rect">
            <a:avLst/>
          </a:prstGeom>
        </p:spPr>
        <p:txBody>
          <a:bodyPr/>
          <a:lstStyle>
            <a:lvl1pPr>
              <a:defRPr sz="10800">
                <a:solidFill>
                  <a:schemeClr val="bg1">
                    <a:lumMod val="95000"/>
                  </a:schemeClr>
                </a:solidFill>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a:extLst>
              <a:ext uri="{FF2B5EF4-FFF2-40B4-BE49-F238E27FC236}">
                <a16:creationId xmlns:a16="http://schemas.microsoft.com/office/drawing/2014/main" id="{51F0E2AF-BDE3-4AD8-8A10-2484E35A7B48}"/>
              </a:ext>
            </a:extLst>
          </p:cNvPr>
          <p:cNvSpPr>
            <a:spLocks noGrp="1"/>
          </p:cNvSpPr>
          <p:nvPr>
            <p:ph type="body" sz="quarter" idx="13" hasCustomPrompt="1"/>
          </p:nvPr>
        </p:nvSpPr>
        <p:spPr>
          <a:xfrm>
            <a:off x="4171952" y="4924425"/>
            <a:ext cx="1352548" cy="29527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HYPERLINK EXAMPLE</a:t>
            </a:r>
          </a:p>
        </p:txBody>
      </p:sp>
      <p:sp>
        <p:nvSpPr>
          <p:cNvPr id="11" name="Text Placeholder 6">
            <a:extLst>
              <a:ext uri="{FF2B5EF4-FFF2-40B4-BE49-F238E27FC236}">
                <a16:creationId xmlns:a16="http://schemas.microsoft.com/office/drawing/2014/main" id="{08998267-ED32-46D1-927E-7FB4CFEE58CE}"/>
              </a:ext>
            </a:extLst>
          </p:cNvPr>
          <p:cNvSpPr>
            <a:spLocks noGrp="1"/>
          </p:cNvSpPr>
          <p:nvPr>
            <p:ph type="body" sz="quarter" idx="15" hasCustomPrompt="1"/>
          </p:nvPr>
        </p:nvSpPr>
        <p:spPr>
          <a:xfrm>
            <a:off x="4071937" y="4191157"/>
            <a:ext cx="2947986" cy="1694782"/>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2" name="Text Placeholder 6">
            <a:extLst>
              <a:ext uri="{FF2B5EF4-FFF2-40B4-BE49-F238E27FC236}">
                <a16:creationId xmlns:a16="http://schemas.microsoft.com/office/drawing/2014/main" id="{7F75E3F6-FDB4-40A1-8A4D-E336FBF49B7A}"/>
              </a:ext>
            </a:extLst>
          </p:cNvPr>
          <p:cNvSpPr>
            <a:spLocks noGrp="1"/>
          </p:cNvSpPr>
          <p:nvPr>
            <p:ph type="body" sz="quarter" idx="16" hasCustomPrompt="1"/>
          </p:nvPr>
        </p:nvSpPr>
        <p:spPr>
          <a:xfrm>
            <a:off x="7019923" y="4182869"/>
            <a:ext cx="2947986" cy="1694782"/>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4">
            <a:extLst>
              <a:ext uri="{FF2B5EF4-FFF2-40B4-BE49-F238E27FC236}">
                <a16:creationId xmlns:a16="http://schemas.microsoft.com/office/drawing/2014/main" id="{72757B5A-552E-43C6-9B3B-DB07062C34F1}"/>
              </a:ext>
            </a:extLst>
          </p:cNvPr>
          <p:cNvSpPr>
            <a:spLocks noGrp="1"/>
          </p:cNvSpPr>
          <p:nvPr>
            <p:ph type="body" sz="quarter" idx="14" hasCustomPrompt="1"/>
          </p:nvPr>
        </p:nvSpPr>
        <p:spPr>
          <a:xfrm>
            <a:off x="593817" y="4197713"/>
            <a:ext cx="3695700" cy="1666875"/>
          </a:xfrm>
          <a:prstGeom prst="rect">
            <a:avLst/>
          </a:prstGeom>
        </p:spPr>
        <p:txBody>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a:t>
            </a:r>
            <a:br>
              <a:rPr lang="en-US" dirty="0"/>
            </a:br>
            <a:r>
              <a:rPr lang="en-US" dirty="0"/>
              <a:t>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a:t>
            </a:r>
          </a:p>
        </p:txBody>
      </p:sp>
    </p:spTree>
    <p:extLst>
      <p:ext uri="{BB962C8B-B14F-4D97-AF65-F5344CB8AC3E}">
        <p14:creationId xmlns:p14="http://schemas.microsoft.com/office/powerpoint/2010/main" val="810956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476248" y="612776"/>
            <a:ext cx="11715752" cy="1873250"/>
          </a:xfrm>
          <a:prstGeom prst="rect">
            <a:avLst/>
          </a:prstGeom>
        </p:spPr>
        <p:txBody>
          <a:bodyPr/>
          <a:lstStyle>
            <a:lvl1pPr>
              <a:defRPr sz="10800">
                <a:solidFill>
                  <a:schemeClr val="bg1">
                    <a:lumMod val="95000"/>
                  </a:schemeClr>
                </a:solidFill>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BEF7A6AC-2586-41DA-88C9-DAA4E116B45F}"/>
              </a:ext>
            </a:extLst>
          </p:cNvPr>
          <p:cNvSpPr>
            <a:spLocks noGrp="1"/>
          </p:cNvSpPr>
          <p:nvPr>
            <p:ph type="body" sz="quarter" idx="14" hasCustomPrompt="1"/>
          </p:nvPr>
        </p:nvSpPr>
        <p:spPr>
          <a:xfrm>
            <a:off x="580754" y="2807432"/>
            <a:ext cx="7988480" cy="1666875"/>
          </a:xfrm>
          <a:prstGeom prst="rect">
            <a:avLst/>
          </a:prstGeom>
        </p:spPr>
        <p:txBody>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a:t>
            </a:r>
          </a:p>
        </p:txBody>
      </p:sp>
      <p:sp>
        <p:nvSpPr>
          <p:cNvPr id="12" name="Text Placeholder 6">
            <a:extLst>
              <a:ext uri="{FF2B5EF4-FFF2-40B4-BE49-F238E27FC236}">
                <a16:creationId xmlns:a16="http://schemas.microsoft.com/office/drawing/2014/main" id="{4A4A72CF-A728-4B6C-9588-2DBC5AC75963}"/>
              </a:ext>
            </a:extLst>
          </p:cNvPr>
          <p:cNvSpPr>
            <a:spLocks noGrp="1"/>
          </p:cNvSpPr>
          <p:nvPr>
            <p:ph type="body" sz="quarter" idx="15" hasCustomPrompt="1"/>
          </p:nvPr>
        </p:nvSpPr>
        <p:spPr>
          <a:xfrm>
            <a:off x="581025" y="4845403"/>
            <a:ext cx="3298643" cy="836940"/>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6">
            <a:extLst>
              <a:ext uri="{FF2B5EF4-FFF2-40B4-BE49-F238E27FC236}">
                <a16:creationId xmlns:a16="http://schemas.microsoft.com/office/drawing/2014/main" id="{61A15A60-3C1F-4B58-A8D6-670171F0E50F}"/>
              </a:ext>
            </a:extLst>
          </p:cNvPr>
          <p:cNvSpPr>
            <a:spLocks noGrp="1"/>
          </p:cNvSpPr>
          <p:nvPr>
            <p:ph type="body" sz="quarter" idx="16" hasCustomPrompt="1"/>
          </p:nvPr>
        </p:nvSpPr>
        <p:spPr>
          <a:xfrm>
            <a:off x="4082279" y="4837115"/>
            <a:ext cx="2947986" cy="836940"/>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Tree>
    <p:extLst>
      <p:ext uri="{BB962C8B-B14F-4D97-AF65-F5344CB8AC3E}">
        <p14:creationId xmlns:p14="http://schemas.microsoft.com/office/powerpoint/2010/main" val="2669881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6" y="5140326"/>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5229226"/>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3">
            <a:extLst>
              <a:ext uri="{FF2B5EF4-FFF2-40B4-BE49-F238E27FC236}">
                <a16:creationId xmlns:a16="http://schemas.microsoft.com/office/drawing/2014/main" id="{C3204CAA-6E58-4C41-B64B-9422412CFBB4}"/>
              </a:ext>
            </a:extLst>
          </p:cNvPr>
          <p:cNvSpPr>
            <a:spLocks noGrp="1"/>
          </p:cNvSpPr>
          <p:nvPr>
            <p:ph type="pic" sz="quarter" idx="13"/>
          </p:nvPr>
        </p:nvSpPr>
        <p:spPr>
          <a:xfrm>
            <a:off x="676276" y="0"/>
            <a:ext cx="11525250" cy="4819650"/>
          </a:xfrm>
          <a:prstGeom prst="rect">
            <a:avLst/>
          </a:prstGeom>
          <a:solidFill>
            <a:schemeClr val="bg2"/>
          </a:solidFill>
        </p:spPr>
        <p:txBody>
          <a:bodyPr/>
          <a:lstStyle>
            <a:lvl1pPr marL="0" indent="0">
              <a:buNone/>
              <a:defRPr sz="1600"/>
            </a:lvl1pPr>
          </a:lstStyle>
          <a:p>
            <a:endParaRPr lang="en-US" dirty="0"/>
          </a:p>
        </p:txBody>
      </p:sp>
    </p:spTree>
    <p:extLst>
      <p:ext uri="{BB962C8B-B14F-4D97-AF65-F5344CB8AC3E}">
        <p14:creationId xmlns:p14="http://schemas.microsoft.com/office/powerpoint/2010/main" val="3766419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3" y="765175"/>
            <a:ext cx="3848102" cy="825501"/>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6"/>
            <a:ext cx="76200" cy="704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31" name="Text Placeholder 30">
            <a:extLst>
              <a:ext uri="{FF2B5EF4-FFF2-40B4-BE49-F238E27FC236}">
                <a16:creationId xmlns:a16="http://schemas.microsoft.com/office/drawing/2014/main" id="{51F0E2AF-BDE3-4AD8-8A10-2484E35A7B48}"/>
              </a:ext>
            </a:extLst>
          </p:cNvPr>
          <p:cNvSpPr>
            <a:spLocks noGrp="1"/>
          </p:cNvSpPr>
          <p:nvPr>
            <p:ph type="body" sz="quarter" idx="13" hasCustomPrompt="1"/>
          </p:nvPr>
        </p:nvSpPr>
        <p:spPr>
          <a:xfrm>
            <a:off x="685802" y="4029075"/>
            <a:ext cx="1352548" cy="29527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HYPERLINK EXAMPLE</a:t>
            </a:r>
          </a:p>
        </p:txBody>
      </p:sp>
      <p:sp>
        <p:nvSpPr>
          <p:cNvPr id="9" name="Picture Placeholder 8">
            <a:extLst>
              <a:ext uri="{FF2B5EF4-FFF2-40B4-BE49-F238E27FC236}">
                <a16:creationId xmlns:a16="http://schemas.microsoft.com/office/drawing/2014/main" id="{10B91CFE-1767-45FF-8A12-6BC60A166143}"/>
              </a:ext>
            </a:extLst>
          </p:cNvPr>
          <p:cNvSpPr>
            <a:spLocks noGrp="1"/>
          </p:cNvSpPr>
          <p:nvPr>
            <p:ph type="pic" sz="quarter" idx="14" hasCustomPrompt="1"/>
          </p:nvPr>
        </p:nvSpPr>
        <p:spPr>
          <a:xfrm>
            <a:off x="4171950" y="0"/>
            <a:ext cx="8020050" cy="6200775"/>
          </a:xfrm>
          <a:prstGeom prst="rect">
            <a:avLst/>
          </a:prstGeom>
          <a:solidFill>
            <a:schemeClr val="bg2"/>
          </a:solidFill>
        </p:spPr>
        <p:txBody>
          <a:bodyPr anchor="ctr"/>
          <a:lstStyle>
            <a:lvl1pPr marL="0" indent="0" algn="ctr">
              <a:buNone/>
              <a:defRPr sz="1000">
                <a:latin typeface="Franklin Gothic Medium" panose="020B0603020102020204" pitchFamily="34" charset="0"/>
              </a:defRPr>
            </a:lvl1pPr>
          </a:lstStyle>
          <a:p>
            <a:r>
              <a:rPr lang="en-US" dirty="0"/>
              <a:t>Insert image</a:t>
            </a:r>
          </a:p>
        </p:txBody>
      </p:sp>
      <p:sp>
        <p:nvSpPr>
          <p:cNvPr id="11" name="Text Placeholder 6">
            <a:extLst>
              <a:ext uri="{FF2B5EF4-FFF2-40B4-BE49-F238E27FC236}">
                <a16:creationId xmlns:a16="http://schemas.microsoft.com/office/drawing/2014/main" id="{8DE29211-720F-4259-AFD2-BF154FC435FF}"/>
              </a:ext>
            </a:extLst>
          </p:cNvPr>
          <p:cNvSpPr>
            <a:spLocks noGrp="1"/>
          </p:cNvSpPr>
          <p:nvPr>
            <p:ph type="body" sz="quarter" idx="15" hasCustomPrompt="1"/>
          </p:nvPr>
        </p:nvSpPr>
        <p:spPr>
          <a:xfrm>
            <a:off x="581298" y="2162582"/>
            <a:ext cx="2947986" cy="1873431"/>
          </a:xfrm>
          <a:prstGeom prst="rect">
            <a:avLst/>
          </a:prstGeom>
        </p:spPr>
        <p:txBody>
          <a:bodyPr/>
          <a:lstStyle>
            <a:lvl1pPr marL="0" indent="0">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ullamca</a:t>
            </a:r>
            <a:r>
              <a:rPr lang="en-US" dirty="0"/>
              <a:t> </a:t>
            </a:r>
            <a:r>
              <a:rPr lang="en-US" dirty="0" err="1"/>
              <a:t>laboris</a:t>
            </a:r>
            <a:r>
              <a:rPr lang="en-US" dirty="0"/>
              <a:t> nisi </a:t>
            </a:r>
            <a:r>
              <a:rPr lang="en-US" dirty="0" err="1"/>
              <a:t>ut</a:t>
            </a:r>
            <a:r>
              <a:rPr lang="en-US" dirty="0"/>
              <a:t> </a:t>
            </a:r>
            <a:r>
              <a:rPr lang="en-US" dirty="0" err="1"/>
              <a:t>aliquio</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cupid.</a:t>
            </a:r>
          </a:p>
        </p:txBody>
      </p:sp>
      <p:sp>
        <p:nvSpPr>
          <p:cNvPr id="12" name="Text Placeholder 6">
            <a:extLst>
              <a:ext uri="{FF2B5EF4-FFF2-40B4-BE49-F238E27FC236}">
                <a16:creationId xmlns:a16="http://schemas.microsoft.com/office/drawing/2014/main" id="{CB077960-6822-4955-9F5D-A91D049904E3}"/>
              </a:ext>
            </a:extLst>
          </p:cNvPr>
          <p:cNvSpPr>
            <a:spLocks noGrp="1"/>
          </p:cNvSpPr>
          <p:nvPr>
            <p:ph type="body" sz="quarter" idx="16" hasCustomPrompt="1"/>
          </p:nvPr>
        </p:nvSpPr>
        <p:spPr>
          <a:xfrm>
            <a:off x="577556" y="4843101"/>
            <a:ext cx="2947986" cy="1059405"/>
          </a:xfrm>
          <a:prstGeom prst="rect">
            <a:avLst/>
          </a:prstGeom>
        </p:spPr>
        <p:txBody>
          <a:bodyPr/>
          <a:lstStyle>
            <a:lvl1pPr marL="0" indent="0">
              <a:buNone/>
              <a:defRPr sz="10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a:t>
            </a:r>
          </a:p>
        </p:txBody>
      </p:sp>
    </p:spTree>
    <p:extLst>
      <p:ext uri="{BB962C8B-B14F-4D97-AF65-F5344CB8AC3E}">
        <p14:creationId xmlns:p14="http://schemas.microsoft.com/office/powerpoint/2010/main" val="1917764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2E0BDC-0C2E-43E9-A561-38D0D4A28400}"/>
              </a:ext>
            </a:extLst>
          </p:cNvPr>
          <p:cNvSpPr/>
          <p:nvPr userDrawn="1"/>
        </p:nvSpPr>
        <p:spPr>
          <a:xfrm>
            <a:off x="4171950" y="0"/>
            <a:ext cx="802005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3" y="765175"/>
            <a:ext cx="3490915" cy="825501"/>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85826"/>
            <a:ext cx="76200" cy="704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8" name="Title 9">
            <a:extLst>
              <a:ext uri="{FF2B5EF4-FFF2-40B4-BE49-F238E27FC236}">
                <a16:creationId xmlns:a16="http://schemas.microsoft.com/office/drawing/2014/main" id="{D6AB5496-06BE-429D-8779-FA95E8D707BA}"/>
              </a:ext>
            </a:extLst>
          </p:cNvPr>
          <p:cNvSpPr txBox="1">
            <a:spLocks/>
          </p:cNvSpPr>
          <p:nvPr userDrawn="1"/>
        </p:nvSpPr>
        <p:spPr>
          <a:xfrm>
            <a:off x="5048248" y="822325"/>
            <a:ext cx="6457949" cy="1701802"/>
          </a:xfrm>
          <a:prstGeom prst="rect">
            <a:avLst/>
          </a:prstGeom>
        </p:spPr>
        <p:txBody>
          <a:bodyPr/>
          <a:lstStyle>
            <a:lvl1pPr algn="l" defTabSz="914400" rtl="0" eaLnBrk="1" latinLnBrk="0" hangingPunct="1">
              <a:lnSpc>
                <a:spcPct val="90000"/>
              </a:lnSpc>
              <a:spcBef>
                <a:spcPct val="0"/>
              </a:spcBef>
              <a:buNone/>
              <a:defRPr sz="10800" kern="1200">
                <a:solidFill>
                  <a:schemeClr val="tx1"/>
                </a:solidFill>
                <a:latin typeface="Franklin Gothic Book" panose="020B0503020102020204" pitchFamily="34" charset="0"/>
                <a:ea typeface="+mj-ea"/>
                <a:cs typeface="+mj-cs"/>
              </a:defRPr>
            </a:lvl1pPr>
          </a:lstStyle>
          <a:p>
            <a:pPr>
              <a:lnSpc>
                <a:spcPct val="100000"/>
              </a:lnSpc>
            </a:pPr>
            <a:r>
              <a:rPr lang="en-US" sz="1800" b="1" i="0" kern="1200" dirty="0">
                <a:solidFill>
                  <a:schemeClr val="tx1"/>
                </a:solidFill>
                <a:effectLst/>
                <a:latin typeface="Franklin Gothic Book" panose="020B0503020102020204" pitchFamily="34" charset="0"/>
                <a:ea typeface="+mj-ea"/>
                <a:cs typeface="+mj-cs"/>
              </a:rPr>
              <a:t>Lorem ipsum dolor sit amet, consectetur adipiscing elit, sed do eiusmod tempor incididunt ut labore et dolore magna aliqua. Ut enim ad minim veniam, quis nostrud exercitation ullamco laboris nisi ut aliquip ex ea commodo consequat.</a:t>
            </a:r>
          </a:p>
          <a:p>
            <a:pPr>
              <a:lnSpc>
                <a:spcPct val="100000"/>
              </a:lnSpc>
            </a:pPr>
            <a:endParaRPr lang="en-US" sz="1800" b="1" i="0" kern="1200" dirty="0">
              <a:solidFill>
                <a:schemeClr val="tx1"/>
              </a:solidFill>
              <a:effectLst/>
              <a:latin typeface="Franklin Gothic Book" panose="020B0503020102020204" pitchFamily="34" charset="0"/>
              <a:ea typeface="+mj-ea"/>
              <a:cs typeface="+mj-cs"/>
            </a:endParaRPr>
          </a:p>
          <a:p>
            <a:pPr>
              <a:lnSpc>
                <a:spcPct val="100000"/>
              </a:lnSpc>
            </a:pPr>
            <a:r>
              <a:rPr lang="en-US" sz="1800" b="1" i="0" kern="1200" dirty="0">
                <a:solidFill>
                  <a:schemeClr val="tx1"/>
                </a:solidFill>
                <a:effectLst/>
                <a:latin typeface="Franklin Gothic Book" panose="020B0503020102020204" pitchFamily="34" charset="0"/>
                <a:ea typeface="+mj-ea"/>
                <a:cs typeface="+mj-cs"/>
              </a:rPr>
              <a:t>Duis aute irure dolor in reprehenderit in voluptate velit esse cillum dolore eu fugiat nulla pariatur. Excepteur sint occaecat cupid.</a:t>
            </a:r>
            <a:endParaRPr lang="en-US" sz="1800" b="1" dirty="0">
              <a:solidFill>
                <a:schemeClr val="tx1"/>
              </a:solidFill>
              <a:latin typeface="Franklin Gothic Medium" panose="020B0603020102020204" pitchFamily="34" charset="0"/>
            </a:endParaRPr>
          </a:p>
        </p:txBody>
      </p:sp>
      <p:sp>
        <p:nvSpPr>
          <p:cNvPr id="12" name="Title 9">
            <a:extLst>
              <a:ext uri="{FF2B5EF4-FFF2-40B4-BE49-F238E27FC236}">
                <a16:creationId xmlns:a16="http://schemas.microsoft.com/office/drawing/2014/main" id="{AF09974A-1B16-495C-B5C3-940A267FB8F5}"/>
              </a:ext>
            </a:extLst>
          </p:cNvPr>
          <p:cNvSpPr txBox="1">
            <a:spLocks/>
          </p:cNvSpPr>
          <p:nvPr userDrawn="1"/>
        </p:nvSpPr>
        <p:spPr>
          <a:xfrm>
            <a:off x="5057773" y="3513139"/>
            <a:ext cx="2947988" cy="2536826"/>
          </a:xfrm>
          <a:prstGeom prst="rect">
            <a:avLst/>
          </a:prstGeom>
        </p:spPr>
        <p:txBody>
          <a:bodyPr/>
          <a:lstStyle>
            <a:lvl1pPr algn="l" defTabSz="914400" rtl="0" eaLnBrk="1" latinLnBrk="0" hangingPunct="1">
              <a:lnSpc>
                <a:spcPct val="90000"/>
              </a:lnSpc>
              <a:spcBef>
                <a:spcPct val="0"/>
              </a:spcBef>
              <a:buNone/>
              <a:defRPr sz="10800" kern="1200">
                <a:solidFill>
                  <a:schemeClr val="tx1"/>
                </a:solidFill>
                <a:latin typeface="Franklin Gothic Book" panose="020B0503020102020204" pitchFamily="34" charset="0"/>
                <a:ea typeface="+mj-ea"/>
                <a:cs typeface="+mj-cs"/>
              </a:defRPr>
            </a:lvl1pPr>
          </a:lstStyle>
          <a:p>
            <a:pPr marL="171450" indent="-171450">
              <a:lnSpc>
                <a:spcPct val="100000"/>
              </a:lnSpc>
              <a:buFont typeface="Arial" panose="020B0604020202020204" pitchFamily="34" charset="0"/>
              <a:buChar cha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b="0" i="0" kern="1200" dirty="0">
                <a:solidFill>
                  <a:schemeClr val="tx1"/>
                </a:solidFill>
                <a:effectLst/>
                <a:latin typeface="Franklin Gothic Book" panose="020B0503020102020204" pitchFamily="34" charset="0"/>
                <a:ea typeface="+mj-ea"/>
                <a:cs typeface="+mj-cs"/>
              </a:rPr>
              <a:t>Lorem ipsum dolor sit amet, consectetur adipiscing elit, </a:t>
            </a:r>
            <a:r>
              <a:rPr lang="en-US" sz="1100" b="1" i="0" kern="1200" dirty="0">
                <a:solidFill>
                  <a:schemeClr val="tx1"/>
                </a:solidFill>
                <a:effectLst/>
                <a:latin typeface="Franklin Gothic Book" panose="020B0503020102020204" pitchFamily="34" charset="0"/>
                <a:ea typeface="+mj-ea"/>
                <a:cs typeface="+mj-cs"/>
              </a:rPr>
              <a:t>sed eiusmod</a:t>
            </a:r>
          </a:p>
          <a:p>
            <a:pPr marL="171450" indent="-171450">
              <a:lnSpc>
                <a:spcPct val="100000"/>
              </a:lnSpc>
              <a:buFont typeface="Arial" panose="020B0604020202020204" pitchFamily="34" charset="0"/>
              <a:buChar char="•"/>
            </a:pPr>
            <a:endParaRPr lang="en-US" sz="1100" b="1" i="0" kern="1200" dirty="0">
              <a:solidFill>
                <a:schemeClr val="tx1"/>
              </a:solidFill>
              <a:effectLst/>
              <a:latin typeface="Franklin Gothic Book" panose="020B0503020102020204" pitchFamily="34" charset="0"/>
              <a:ea typeface="+mj-ea"/>
              <a:cs typeface="+mj-cs"/>
            </a:endParaRPr>
          </a:p>
        </p:txBody>
      </p:sp>
      <p:sp>
        <p:nvSpPr>
          <p:cNvPr id="13" name="Title 9">
            <a:extLst>
              <a:ext uri="{FF2B5EF4-FFF2-40B4-BE49-F238E27FC236}">
                <a16:creationId xmlns:a16="http://schemas.microsoft.com/office/drawing/2014/main" id="{81F0B733-4E15-4F56-B377-776D027E055C}"/>
              </a:ext>
            </a:extLst>
          </p:cNvPr>
          <p:cNvSpPr txBox="1">
            <a:spLocks/>
          </p:cNvSpPr>
          <p:nvPr userDrawn="1"/>
        </p:nvSpPr>
        <p:spPr>
          <a:xfrm>
            <a:off x="8996362" y="3535369"/>
            <a:ext cx="2509836" cy="2036756"/>
          </a:xfrm>
          <a:prstGeom prst="rect">
            <a:avLst/>
          </a:prstGeom>
        </p:spPr>
        <p:txBody>
          <a:bodyPr/>
          <a:lstStyle>
            <a:lvl1pPr algn="l" defTabSz="914400" rtl="0" eaLnBrk="1" latinLnBrk="0" hangingPunct="1">
              <a:lnSpc>
                <a:spcPct val="90000"/>
              </a:lnSpc>
              <a:spcBef>
                <a:spcPct val="0"/>
              </a:spcBef>
              <a:buNone/>
              <a:defRPr sz="10800" kern="1200">
                <a:solidFill>
                  <a:schemeClr val="tx1"/>
                </a:solidFill>
                <a:latin typeface="Franklin Gothic Book" panose="020B0503020102020204" pitchFamily="34" charset="0"/>
                <a:ea typeface="+mj-ea"/>
                <a:cs typeface="+mj-cs"/>
              </a:defRPr>
            </a:lvl1pPr>
          </a:lstStyle>
          <a:p>
            <a:pPr>
              <a:lnSpc>
                <a:spcPct val="100000"/>
              </a:lnSpc>
            </a:pPr>
            <a:r>
              <a:rPr lang="en-US" sz="1000" b="0" i="0" kern="1200" dirty="0">
                <a:solidFill>
                  <a:schemeClr val="tx1"/>
                </a:solidFill>
                <a:effectLst/>
                <a:latin typeface="Franklin Gothic Book" panose="020B0503020102020204" pitchFamily="34" charset="0"/>
                <a:ea typeface="+mj-ea"/>
                <a:cs typeface="+mj-cs"/>
              </a:rPr>
              <a:t>Lorem ipsum dolor sit amet, consectetur adipiscing elit, sed do eiusmod tempor incididunt ut labore et dolore magna aliqua. Ut enim ad minim veniam, quis nostrud exercitation ullamco laboris nisi ut aliquip ex ea commodo consequat.</a:t>
            </a:r>
          </a:p>
          <a:p>
            <a:pPr>
              <a:lnSpc>
                <a:spcPct val="100000"/>
              </a:lnSpc>
            </a:pPr>
            <a:endParaRPr lang="en-US" sz="1000" b="0" i="0" kern="1200" dirty="0">
              <a:solidFill>
                <a:schemeClr val="tx1"/>
              </a:solidFill>
              <a:effectLst/>
              <a:latin typeface="Franklin Gothic Book" panose="020B0503020102020204" pitchFamily="34" charset="0"/>
              <a:ea typeface="+mj-ea"/>
              <a:cs typeface="+mj-cs"/>
            </a:endParaRPr>
          </a:p>
          <a:p>
            <a:pPr>
              <a:lnSpc>
                <a:spcPct val="100000"/>
              </a:lnSpc>
            </a:pPr>
            <a:r>
              <a:rPr lang="en-US" sz="1000" b="0" i="0" kern="1200" dirty="0">
                <a:solidFill>
                  <a:schemeClr val="tx1"/>
                </a:solidFill>
                <a:effectLst/>
                <a:latin typeface="Franklin Gothic Book" panose="020B0503020102020204" pitchFamily="34" charset="0"/>
                <a:ea typeface="+mj-ea"/>
                <a:cs typeface="+mj-cs"/>
              </a:rPr>
              <a:t>Duis aute irure dolor in reprehenderit in voluptate velit esse cillum dolore eu fugiat nulla pariatur. Excepteur sint occaecat cupid.</a:t>
            </a:r>
            <a:endParaRPr lang="en-US" sz="1000" b="0" dirty="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290109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69F3A912-E211-499E-986C-04C0CB3C2792}"/>
              </a:ext>
            </a:extLst>
          </p:cNvPr>
          <p:cNvSpPr>
            <a:spLocks noGrp="1"/>
          </p:cNvSpPr>
          <p:nvPr>
            <p:ph sz="quarter" idx="13" hasCustomPrompt="1"/>
          </p:nvPr>
        </p:nvSpPr>
        <p:spPr>
          <a:xfrm>
            <a:off x="1" y="1562100"/>
            <a:ext cx="12192000" cy="4638675"/>
          </a:xfrm>
          <a:prstGeom prst="rect">
            <a:avLst/>
          </a:prstGeom>
          <a:solidFill>
            <a:schemeClr val="bg2"/>
          </a:solidFill>
        </p:spPr>
        <p:txBody>
          <a:bodyPr/>
          <a:lstStyle>
            <a:lvl1pPr marL="0" indent="0" algn="ctr">
              <a:buNone/>
              <a:defRPr sz="1000"/>
            </a:lvl1pPr>
          </a:lstStyle>
          <a:p>
            <a:pPr lvl="0"/>
            <a:r>
              <a:rPr lang="en-US" dirty="0"/>
              <a:t>Insert Object</a:t>
            </a:r>
          </a:p>
        </p:txBody>
      </p:sp>
    </p:spTree>
    <p:extLst>
      <p:ext uri="{BB962C8B-B14F-4D97-AF65-F5344CB8AC3E}">
        <p14:creationId xmlns:p14="http://schemas.microsoft.com/office/powerpoint/2010/main" val="431901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5048249" y="638492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11" name="Oval 10">
            <a:extLst>
              <a:ext uri="{FF2B5EF4-FFF2-40B4-BE49-F238E27FC236}">
                <a16:creationId xmlns:a16="http://schemas.microsoft.com/office/drawing/2014/main" id="{157A0B28-4BBD-4078-BCB2-809FAA95127B}"/>
              </a:ext>
            </a:extLst>
          </p:cNvPr>
          <p:cNvSpPr/>
          <p:nvPr userDrawn="1"/>
        </p:nvSpPr>
        <p:spPr>
          <a:xfrm>
            <a:off x="519114" y="2254251"/>
            <a:ext cx="3257550" cy="325755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0">
            <a:extLst>
              <a:ext uri="{FF2B5EF4-FFF2-40B4-BE49-F238E27FC236}">
                <a16:creationId xmlns:a16="http://schemas.microsoft.com/office/drawing/2014/main" id="{148C7158-57C2-4068-B8A1-B530F92AA4C4}"/>
              </a:ext>
            </a:extLst>
          </p:cNvPr>
          <p:cNvSpPr>
            <a:spLocks noGrp="1"/>
          </p:cNvSpPr>
          <p:nvPr>
            <p:ph type="body" sz="quarter" idx="16" hasCustomPrompt="1"/>
          </p:nvPr>
        </p:nvSpPr>
        <p:spPr>
          <a:xfrm>
            <a:off x="68580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1</a:t>
            </a:r>
          </a:p>
        </p:txBody>
      </p:sp>
      <p:sp>
        <p:nvSpPr>
          <p:cNvPr id="17" name="Text Placeholder 16">
            <a:extLst>
              <a:ext uri="{FF2B5EF4-FFF2-40B4-BE49-F238E27FC236}">
                <a16:creationId xmlns:a16="http://schemas.microsoft.com/office/drawing/2014/main" id="{D88C5C0F-A0C3-4BFB-8187-F58A49CC4BCC}"/>
              </a:ext>
            </a:extLst>
          </p:cNvPr>
          <p:cNvSpPr>
            <a:spLocks noGrp="1"/>
          </p:cNvSpPr>
          <p:nvPr>
            <p:ph type="body" sz="quarter" idx="17" hasCustomPrompt="1"/>
          </p:nvPr>
        </p:nvSpPr>
        <p:spPr>
          <a:xfrm>
            <a:off x="117157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solidFill>
                  <a:schemeClr val="tx1"/>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1" name="Oval 20">
            <a:extLst>
              <a:ext uri="{FF2B5EF4-FFF2-40B4-BE49-F238E27FC236}">
                <a16:creationId xmlns:a16="http://schemas.microsoft.com/office/drawing/2014/main" id="{48CF98E6-6734-458F-B8FA-40FE0762DE73}"/>
              </a:ext>
            </a:extLst>
          </p:cNvPr>
          <p:cNvSpPr/>
          <p:nvPr userDrawn="1"/>
        </p:nvSpPr>
        <p:spPr>
          <a:xfrm>
            <a:off x="4464844" y="2254251"/>
            <a:ext cx="3257550" cy="325755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30">
            <a:extLst>
              <a:ext uri="{FF2B5EF4-FFF2-40B4-BE49-F238E27FC236}">
                <a16:creationId xmlns:a16="http://schemas.microsoft.com/office/drawing/2014/main" id="{49576EFD-10E1-4B06-93C0-278DCCF1BFA3}"/>
              </a:ext>
            </a:extLst>
          </p:cNvPr>
          <p:cNvSpPr>
            <a:spLocks noGrp="1"/>
          </p:cNvSpPr>
          <p:nvPr>
            <p:ph type="body" sz="quarter" idx="18" hasCustomPrompt="1"/>
          </p:nvPr>
        </p:nvSpPr>
        <p:spPr>
          <a:xfrm>
            <a:off x="463153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2</a:t>
            </a:r>
          </a:p>
        </p:txBody>
      </p:sp>
      <p:sp>
        <p:nvSpPr>
          <p:cNvPr id="23" name="Text Placeholder 16">
            <a:extLst>
              <a:ext uri="{FF2B5EF4-FFF2-40B4-BE49-F238E27FC236}">
                <a16:creationId xmlns:a16="http://schemas.microsoft.com/office/drawing/2014/main" id="{58275DD7-1363-49C8-949F-9D47EE7EE830}"/>
              </a:ext>
            </a:extLst>
          </p:cNvPr>
          <p:cNvSpPr>
            <a:spLocks noGrp="1"/>
          </p:cNvSpPr>
          <p:nvPr>
            <p:ph type="body" sz="quarter" idx="19" hasCustomPrompt="1"/>
          </p:nvPr>
        </p:nvSpPr>
        <p:spPr>
          <a:xfrm>
            <a:off x="511730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solidFill>
                  <a:schemeClr val="tx1"/>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4" name="Oval 23">
            <a:extLst>
              <a:ext uri="{FF2B5EF4-FFF2-40B4-BE49-F238E27FC236}">
                <a16:creationId xmlns:a16="http://schemas.microsoft.com/office/drawing/2014/main" id="{1757D827-B3BC-4A37-9FC0-C15EC93B771F}"/>
              </a:ext>
            </a:extLst>
          </p:cNvPr>
          <p:cNvSpPr/>
          <p:nvPr userDrawn="1"/>
        </p:nvSpPr>
        <p:spPr>
          <a:xfrm>
            <a:off x="8410574" y="2254251"/>
            <a:ext cx="3257550" cy="325755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30">
            <a:extLst>
              <a:ext uri="{FF2B5EF4-FFF2-40B4-BE49-F238E27FC236}">
                <a16:creationId xmlns:a16="http://schemas.microsoft.com/office/drawing/2014/main" id="{87846B35-7F15-439B-98FF-1C5161F45AF2}"/>
              </a:ext>
            </a:extLst>
          </p:cNvPr>
          <p:cNvSpPr>
            <a:spLocks noGrp="1"/>
          </p:cNvSpPr>
          <p:nvPr>
            <p:ph type="body" sz="quarter" idx="20" hasCustomPrompt="1"/>
          </p:nvPr>
        </p:nvSpPr>
        <p:spPr>
          <a:xfrm>
            <a:off x="857726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3</a:t>
            </a:r>
          </a:p>
        </p:txBody>
      </p:sp>
      <p:sp>
        <p:nvSpPr>
          <p:cNvPr id="26" name="Text Placeholder 16">
            <a:extLst>
              <a:ext uri="{FF2B5EF4-FFF2-40B4-BE49-F238E27FC236}">
                <a16:creationId xmlns:a16="http://schemas.microsoft.com/office/drawing/2014/main" id="{9E7FE829-2116-4A71-975F-E78F6423BB88}"/>
              </a:ext>
            </a:extLst>
          </p:cNvPr>
          <p:cNvSpPr>
            <a:spLocks noGrp="1"/>
          </p:cNvSpPr>
          <p:nvPr>
            <p:ph type="body" sz="quarter" idx="21" hasCustomPrompt="1"/>
          </p:nvPr>
        </p:nvSpPr>
        <p:spPr>
          <a:xfrm>
            <a:off x="906303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solidFill>
                  <a:schemeClr val="tx1"/>
                </a:solidFill>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16" name="Title 9">
            <a:extLst>
              <a:ext uri="{FF2B5EF4-FFF2-40B4-BE49-F238E27FC236}">
                <a16:creationId xmlns:a16="http://schemas.microsoft.com/office/drawing/2014/main" id="{A663FDAC-9043-41CF-9A44-F112D2638BC8}"/>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18" name="Rectangle 17">
            <a:extLst>
              <a:ext uri="{FF2B5EF4-FFF2-40B4-BE49-F238E27FC236}">
                <a16:creationId xmlns:a16="http://schemas.microsoft.com/office/drawing/2014/main" id="{E843EAFF-87ED-44E3-A961-495297DA646D}"/>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170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5048249" y="6381748"/>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14" name="Text Placeholder 30">
            <a:extLst>
              <a:ext uri="{FF2B5EF4-FFF2-40B4-BE49-F238E27FC236}">
                <a16:creationId xmlns:a16="http://schemas.microsoft.com/office/drawing/2014/main" id="{C954D563-AA20-4112-A021-11AA5D1B9A82}"/>
              </a:ext>
            </a:extLst>
          </p:cNvPr>
          <p:cNvSpPr>
            <a:spLocks noGrp="1"/>
          </p:cNvSpPr>
          <p:nvPr>
            <p:ph type="body" sz="quarter" idx="16" hasCustomPrompt="1"/>
          </p:nvPr>
        </p:nvSpPr>
        <p:spPr>
          <a:xfrm>
            <a:off x="1219202"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1</a:t>
            </a:r>
          </a:p>
        </p:txBody>
      </p:sp>
      <p:sp>
        <p:nvSpPr>
          <p:cNvPr id="29" name="Text Placeholder 30">
            <a:extLst>
              <a:ext uri="{FF2B5EF4-FFF2-40B4-BE49-F238E27FC236}">
                <a16:creationId xmlns:a16="http://schemas.microsoft.com/office/drawing/2014/main" id="{45502A41-3DB6-402C-B635-17406F011B8F}"/>
              </a:ext>
            </a:extLst>
          </p:cNvPr>
          <p:cNvSpPr>
            <a:spLocks noGrp="1"/>
          </p:cNvSpPr>
          <p:nvPr>
            <p:ph type="body" sz="quarter" idx="24" hasCustomPrompt="1"/>
          </p:nvPr>
        </p:nvSpPr>
        <p:spPr>
          <a:xfrm>
            <a:off x="1219202"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0" name="Text Placeholder 30">
            <a:extLst>
              <a:ext uri="{FF2B5EF4-FFF2-40B4-BE49-F238E27FC236}">
                <a16:creationId xmlns:a16="http://schemas.microsoft.com/office/drawing/2014/main" id="{5088F007-DED3-49F0-9CB6-C49F550DC6EC}"/>
              </a:ext>
            </a:extLst>
          </p:cNvPr>
          <p:cNvSpPr>
            <a:spLocks noGrp="1"/>
          </p:cNvSpPr>
          <p:nvPr>
            <p:ph type="body" sz="quarter" idx="25" hasCustomPrompt="1"/>
          </p:nvPr>
        </p:nvSpPr>
        <p:spPr>
          <a:xfrm>
            <a:off x="3181351"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2</a:t>
            </a:r>
          </a:p>
        </p:txBody>
      </p:sp>
      <p:sp>
        <p:nvSpPr>
          <p:cNvPr id="31" name="Text Placeholder 30">
            <a:extLst>
              <a:ext uri="{FF2B5EF4-FFF2-40B4-BE49-F238E27FC236}">
                <a16:creationId xmlns:a16="http://schemas.microsoft.com/office/drawing/2014/main" id="{D7DD7765-AE68-4CD8-96D7-FAE49324FC11}"/>
              </a:ext>
            </a:extLst>
          </p:cNvPr>
          <p:cNvSpPr>
            <a:spLocks noGrp="1"/>
          </p:cNvSpPr>
          <p:nvPr>
            <p:ph type="body" sz="quarter" idx="26" hasCustomPrompt="1"/>
          </p:nvPr>
        </p:nvSpPr>
        <p:spPr>
          <a:xfrm>
            <a:off x="3181351"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2" name="Text Placeholder 30">
            <a:extLst>
              <a:ext uri="{FF2B5EF4-FFF2-40B4-BE49-F238E27FC236}">
                <a16:creationId xmlns:a16="http://schemas.microsoft.com/office/drawing/2014/main" id="{AFD93FC4-6C5A-4C09-8A6C-F2EE3A8C3917}"/>
              </a:ext>
            </a:extLst>
          </p:cNvPr>
          <p:cNvSpPr>
            <a:spLocks noGrp="1"/>
          </p:cNvSpPr>
          <p:nvPr>
            <p:ph type="body" sz="quarter" idx="27" hasCustomPrompt="1"/>
          </p:nvPr>
        </p:nvSpPr>
        <p:spPr>
          <a:xfrm>
            <a:off x="5157788"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3</a:t>
            </a:r>
          </a:p>
        </p:txBody>
      </p:sp>
      <p:sp>
        <p:nvSpPr>
          <p:cNvPr id="33" name="Text Placeholder 30">
            <a:extLst>
              <a:ext uri="{FF2B5EF4-FFF2-40B4-BE49-F238E27FC236}">
                <a16:creationId xmlns:a16="http://schemas.microsoft.com/office/drawing/2014/main" id="{AB11D959-CE48-4FA8-A78F-E60124458DC0}"/>
              </a:ext>
            </a:extLst>
          </p:cNvPr>
          <p:cNvSpPr>
            <a:spLocks noGrp="1"/>
          </p:cNvSpPr>
          <p:nvPr>
            <p:ph type="body" sz="quarter" idx="28" hasCustomPrompt="1"/>
          </p:nvPr>
        </p:nvSpPr>
        <p:spPr>
          <a:xfrm>
            <a:off x="5157788"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4" name="Text Placeholder 30">
            <a:extLst>
              <a:ext uri="{FF2B5EF4-FFF2-40B4-BE49-F238E27FC236}">
                <a16:creationId xmlns:a16="http://schemas.microsoft.com/office/drawing/2014/main" id="{2BEBF3F8-33DA-4901-84DC-3D9BB0131E93}"/>
              </a:ext>
            </a:extLst>
          </p:cNvPr>
          <p:cNvSpPr>
            <a:spLocks noGrp="1"/>
          </p:cNvSpPr>
          <p:nvPr>
            <p:ph type="body" sz="quarter" idx="29" hasCustomPrompt="1"/>
          </p:nvPr>
        </p:nvSpPr>
        <p:spPr>
          <a:xfrm>
            <a:off x="7124700" y="2919414"/>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4</a:t>
            </a:r>
          </a:p>
        </p:txBody>
      </p:sp>
      <p:sp>
        <p:nvSpPr>
          <p:cNvPr id="35" name="Text Placeholder 30">
            <a:extLst>
              <a:ext uri="{FF2B5EF4-FFF2-40B4-BE49-F238E27FC236}">
                <a16:creationId xmlns:a16="http://schemas.microsoft.com/office/drawing/2014/main" id="{A05217A3-2B37-4DEF-80DF-C96C92AF23C9}"/>
              </a:ext>
            </a:extLst>
          </p:cNvPr>
          <p:cNvSpPr>
            <a:spLocks noGrp="1"/>
          </p:cNvSpPr>
          <p:nvPr>
            <p:ph type="body" sz="quarter" idx="30" hasCustomPrompt="1"/>
          </p:nvPr>
        </p:nvSpPr>
        <p:spPr>
          <a:xfrm>
            <a:off x="7124700" y="3284539"/>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6" name="Text Placeholder 30">
            <a:extLst>
              <a:ext uri="{FF2B5EF4-FFF2-40B4-BE49-F238E27FC236}">
                <a16:creationId xmlns:a16="http://schemas.microsoft.com/office/drawing/2014/main" id="{EA9C6BE0-63A0-4873-8290-058DEB6067C7}"/>
              </a:ext>
            </a:extLst>
          </p:cNvPr>
          <p:cNvSpPr>
            <a:spLocks noGrp="1"/>
          </p:cNvSpPr>
          <p:nvPr>
            <p:ph type="body" sz="quarter" idx="31" hasCustomPrompt="1"/>
          </p:nvPr>
        </p:nvSpPr>
        <p:spPr>
          <a:xfrm>
            <a:off x="9096375"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5</a:t>
            </a:r>
          </a:p>
        </p:txBody>
      </p:sp>
      <p:sp>
        <p:nvSpPr>
          <p:cNvPr id="37" name="Text Placeholder 30">
            <a:extLst>
              <a:ext uri="{FF2B5EF4-FFF2-40B4-BE49-F238E27FC236}">
                <a16:creationId xmlns:a16="http://schemas.microsoft.com/office/drawing/2014/main" id="{4256B304-EC8B-4310-8A8E-C7C174216B36}"/>
              </a:ext>
            </a:extLst>
          </p:cNvPr>
          <p:cNvSpPr>
            <a:spLocks noGrp="1"/>
          </p:cNvSpPr>
          <p:nvPr>
            <p:ph type="body" sz="quarter" idx="32" hasCustomPrompt="1"/>
          </p:nvPr>
        </p:nvSpPr>
        <p:spPr>
          <a:xfrm>
            <a:off x="9096375"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17" name="Title 9">
            <a:extLst>
              <a:ext uri="{FF2B5EF4-FFF2-40B4-BE49-F238E27FC236}">
                <a16:creationId xmlns:a16="http://schemas.microsoft.com/office/drawing/2014/main" id="{13879C62-40C2-4C1C-A060-4E15FE6CE2B2}"/>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18" name="Rectangle 17">
            <a:extLst>
              <a:ext uri="{FF2B5EF4-FFF2-40B4-BE49-F238E27FC236}">
                <a16:creationId xmlns:a16="http://schemas.microsoft.com/office/drawing/2014/main" id="{D6A13C75-2378-48C7-AB0D-445571585FEE}"/>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4276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5048249" y="6381748"/>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2" name="Rectangle 1">
            <a:extLst>
              <a:ext uri="{FF2B5EF4-FFF2-40B4-BE49-F238E27FC236}">
                <a16:creationId xmlns:a16="http://schemas.microsoft.com/office/drawing/2014/main" id="{F4E83607-6F19-4317-9E18-B4E53F5642BB}"/>
              </a:ext>
            </a:extLst>
          </p:cNvPr>
          <p:cNvSpPr/>
          <p:nvPr userDrawn="1"/>
        </p:nvSpPr>
        <p:spPr>
          <a:xfrm>
            <a:off x="597142" y="3212612"/>
            <a:ext cx="2297723" cy="1384995"/>
          </a:xfrm>
          <a:prstGeom prst="rect">
            <a:avLst/>
          </a:prstGeom>
        </p:spPr>
        <p:txBody>
          <a:bodyPr wrap="square">
            <a:spAutoFit/>
          </a:bodyPr>
          <a:lstStyle/>
          <a:p>
            <a:r>
              <a:rPr lang="en-AU" sz="1800" dirty="0">
                <a:solidFill>
                  <a:schemeClr val="tx2"/>
                </a:solidFill>
              </a:rPr>
              <a:t>Contact</a:t>
            </a:r>
          </a:p>
          <a:p>
            <a:endParaRPr lang="en-AU" sz="1800" dirty="0">
              <a:solidFill>
                <a:schemeClr val="tx2"/>
              </a:solidFill>
            </a:endParaRPr>
          </a:p>
          <a:p>
            <a:r>
              <a:rPr lang="en-AU" sz="1200" dirty="0">
                <a:solidFill>
                  <a:schemeClr val="bg1"/>
                </a:solidFill>
              </a:rPr>
              <a:t>+61 (0)3 9815 7099 </a:t>
            </a:r>
            <a:endParaRPr lang="en-AU" sz="1200" u="sng" dirty="0">
              <a:solidFill>
                <a:schemeClr val="bg1"/>
              </a:solidFill>
            </a:endParaRPr>
          </a:p>
          <a:p>
            <a:r>
              <a:rPr lang="en-AU" sz="1200" u="sng" dirty="0">
                <a:solidFill>
                  <a:schemeClr val="bg1"/>
                </a:solidFill>
                <a:hlinkClick r:id="rId2">
                  <a:extLst>
                    <a:ext uri="{A12FA001-AC4F-418D-AE19-62706E023703}">
                      <ahyp:hlinkClr xmlns:ahyp="http://schemas.microsoft.com/office/drawing/2018/hyperlinkcolor" val="tx"/>
                    </a:ext>
                  </a:extLst>
                </a:hlinkClick>
              </a:rPr>
              <a:t>manufacturing@ibsa.org.au</a:t>
            </a:r>
            <a:endParaRPr lang="en-AU" sz="1200" u="sng" dirty="0">
              <a:solidFill>
                <a:schemeClr val="bg1"/>
              </a:solidFill>
            </a:endParaRPr>
          </a:p>
          <a:p>
            <a:r>
              <a:rPr lang="en-AU" sz="1200" u="sng" dirty="0">
                <a:solidFill>
                  <a:schemeClr val="bg1"/>
                </a:solidFill>
                <a:hlinkClick r:id="rId3">
                  <a:extLst>
                    <a:ext uri="{A12FA001-AC4F-418D-AE19-62706E023703}">
                      <ahyp:hlinkClr xmlns:ahyp="http://schemas.microsoft.com/office/drawing/2018/hyperlinkcolor" val="tx"/>
                    </a:ext>
                  </a:extLst>
                </a:hlinkClick>
              </a:rPr>
              <a:t>www.ibsa.org.au</a:t>
            </a:r>
            <a:br>
              <a:rPr lang="en-AU" sz="1200" dirty="0">
                <a:solidFill>
                  <a:schemeClr val="bg1"/>
                </a:solidFill>
              </a:rPr>
            </a:br>
            <a:endParaRPr lang="en-US" sz="1200" dirty="0">
              <a:solidFill>
                <a:schemeClr val="bg1"/>
              </a:solidFill>
            </a:endParaRPr>
          </a:p>
        </p:txBody>
      </p:sp>
      <p:sp>
        <p:nvSpPr>
          <p:cNvPr id="3" name="Rectangle 2">
            <a:extLst>
              <a:ext uri="{FF2B5EF4-FFF2-40B4-BE49-F238E27FC236}">
                <a16:creationId xmlns:a16="http://schemas.microsoft.com/office/drawing/2014/main" id="{33996385-3312-47CF-A1BF-595A9A9A44B3}"/>
              </a:ext>
            </a:extLst>
          </p:cNvPr>
          <p:cNvSpPr/>
          <p:nvPr userDrawn="1"/>
        </p:nvSpPr>
        <p:spPr>
          <a:xfrm>
            <a:off x="3095625" y="3206263"/>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chemeClr val="tx2"/>
                </a:solidFill>
              </a:rPr>
              <a:t>Social</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sz="1200" dirty="0">
                <a:solidFill>
                  <a:schemeClr val="bg1"/>
                </a:solidFill>
              </a:rPr>
            </a:br>
            <a:r>
              <a:rPr lang="en-AU" sz="1200" u="sng" dirty="0">
                <a:solidFill>
                  <a:schemeClr val="bg1"/>
                </a:solidFill>
                <a:hlinkClick r:id="rId4">
                  <a:extLst>
                    <a:ext uri="{A12FA001-AC4F-418D-AE19-62706E023703}">
                      <ahyp:hlinkClr xmlns:ahyp="http://schemas.microsoft.com/office/drawing/2018/hyperlinkcolor" val="tx"/>
                    </a:ext>
                  </a:extLst>
                </a:hlinkClick>
              </a:rPr>
              <a:t>@IBSATweets</a:t>
            </a:r>
            <a:endParaRPr lang="en-AU" sz="1200" u="sng" dirty="0">
              <a:solidFill>
                <a:schemeClr val="bg1"/>
              </a:solidFill>
            </a:endParaRPr>
          </a:p>
          <a:p>
            <a:r>
              <a:rPr lang="en-AU" sz="1200" u="sng" dirty="0">
                <a:solidFill>
                  <a:schemeClr val="bg1"/>
                </a:solidFill>
                <a:hlinkClick r:id="rId5">
                  <a:extLst>
                    <a:ext uri="{A12FA001-AC4F-418D-AE19-62706E023703}">
                      <ahyp:hlinkClr xmlns:ahyp="http://schemas.microsoft.com/office/drawing/2018/hyperlinkcolor" val="tx"/>
                    </a:ext>
                  </a:extLst>
                </a:hlinkClick>
              </a:rPr>
              <a:t>www.linkedin.com/company/944503/</a:t>
            </a:r>
            <a:r>
              <a:rPr lang="en-AU" sz="1200" u="sng" dirty="0">
                <a:solidFill>
                  <a:schemeClr val="bg1"/>
                </a:solidFill>
              </a:rPr>
              <a:t> </a:t>
            </a:r>
            <a:endParaRPr lang="en-US" sz="1200" dirty="0"/>
          </a:p>
        </p:txBody>
      </p:sp>
      <p:sp>
        <p:nvSpPr>
          <p:cNvPr id="7" name="Rectangle 6">
            <a:extLst>
              <a:ext uri="{FF2B5EF4-FFF2-40B4-BE49-F238E27FC236}">
                <a16:creationId xmlns:a16="http://schemas.microsoft.com/office/drawing/2014/main" id="{FB12F73E-EBBE-425B-9631-6BD2BC0C30BC}"/>
              </a:ext>
            </a:extLst>
          </p:cNvPr>
          <p:cNvSpPr/>
          <p:nvPr userDrawn="1"/>
        </p:nvSpPr>
        <p:spPr>
          <a:xfrm>
            <a:off x="597142" y="4837678"/>
            <a:ext cx="6096000" cy="738664"/>
          </a:xfrm>
          <a:prstGeom prst="rect">
            <a:avLst/>
          </a:prstGeom>
        </p:spPr>
        <p:txBody>
          <a:bodyPr>
            <a:spAutoFit/>
          </a:bodyPr>
          <a:lstStyle/>
          <a:p>
            <a:r>
              <a:rPr lang="en-AU" sz="1800" dirty="0">
                <a:solidFill>
                  <a:schemeClr val="tx2"/>
                </a:solidFill>
              </a:rPr>
              <a:t>Inspiring workforce excellence</a:t>
            </a:r>
          </a:p>
          <a:p>
            <a:br>
              <a:rPr lang="en-AU" sz="1200" dirty="0">
                <a:solidFill>
                  <a:schemeClr val="bg1"/>
                </a:solidFill>
              </a:rPr>
            </a:br>
            <a:r>
              <a:rPr lang="en-AU" sz="1200" u="sng" dirty="0">
                <a:solidFill>
                  <a:schemeClr val="bg1"/>
                </a:solidFill>
                <a:hlinkClick r:id="rId6" action="ppaction://hlinkfile">
                  <a:extLst>
                    <a:ext uri="{A12FA001-AC4F-418D-AE19-62706E023703}">
                      <ahyp:hlinkClr xmlns:ahyp="http://schemas.microsoft.com/office/drawing/2018/hyperlinkcolor" val="tx"/>
                    </a:ext>
                  </a:extLst>
                </a:hlinkClick>
              </a:rPr>
              <a:t>Industries</a:t>
            </a:r>
            <a:r>
              <a:rPr lang="en-AU" sz="1200" dirty="0">
                <a:solidFill>
                  <a:schemeClr val="bg1"/>
                </a:solidFill>
              </a:rPr>
              <a:t>  |  </a:t>
            </a:r>
            <a:r>
              <a:rPr lang="en-AU" sz="1200" u="sng" dirty="0">
                <a:solidFill>
                  <a:schemeClr val="bg1"/>
                </a:solidFill>
                <a:hlinkClick r:id="rId7">
                  <a:extLst>
                    <a:ext uri="{A12FA001-AC4F-418D-AE19-62706E023703}">
                      <ahyp:hlinkClr xmlns:ahyp="http://schemas.microsoft.com/office/drawing/2018/hyperlinkcolor" val="tx"/>
                    </a:ext>
                  </a:extLst>
                </a:hlinkClick>
              </a:rPr>
              <a:t>IRCs</a:t>
            </a:r>
            <a:r>
              <a:rPr lang="en-AU" sz="1200" dirty="0">
                <a:solidFill>
                  <a:schemeClr val="bg1"/>
                </a:solidFill>
              </a:rPr>
              <a:t>  |  </a:t>
            </a:r>
            <a:r>
              <a:rPr lang="en-AU" sz="1200" u="sng" dirty="0">
                <a:solidFill>
                  <a:schemeClr val="bg1"/>
                </a:solidFill>
                <a:hlinkClick r:id="rId8">
                  <a:extLst>
                    <a:ext uri="{A12FA001-AC4F-418D-AE19-62706E023703}">
                      <ahyp:hlinkClr xmlns:ahyp="http://schemas.microsoft.com/office/drawing/2018/hyperlinkcolor" val="tx"/>
                    </a:ext>
                  </a:extLst>
                </a:hlinkClick>
              </a:rPr>
              <a:t>Projects/consults</a:t>
            </a:r>
            <a:r>
              <a:rPr lang="en-AU" sz="1200" dirty="0">
                <a:solidFill>
                  <a:schemeClr val="bg1"/>
                </a:solidFill>
              </a:rPr>
              <a:t>  |  </a:t>
            </a:r>
            <a:r>
              <a:rPr lang="en-AU" sz="1200" u="sng" dirty="0">
                <a:solidFill>
                  <a:schemeClr val="bg1"/>
                </a:solidFill>
                <a:hlinkClick r:id="rId9">
                  <a:extLst>
                    <a:ext uri="{A12FA001-AC4F-418D-AE19-62706E023703}">
                      <ahyp:hlinkClr xmlns:ahyp="http://schemas.microsoft.com/office/drawing/2018/hyperlinkcolor" val="tx"/>
                    </a:ext>
                  </a:extLst>
                </a:hlinkClick>
              </a:rPr>
              <a:t>IBSA News</a:t>
            </a:r>
            <a:r>
              <a:rPr lang="en-AU" sz="1200" dirty="0">
                <a:solidFill>
                  <a:schemeClr val="bg1"/>
                </a:solidFill>
              </a:rPr>
              <a:t>  |  </a:t>
            </a:r>
            <a:r>
              <a:rPr lang="en-AU" sz="1200" u="sng" dirty="0">
                <a:solidFill>
                  <a:schemeClr val="bg1"/>
                </a:solidFill>
                <a:hlinkClick r:id="rId10">
                  <a:extLst>
                    <a:ext uri="{A12FA001-AC4F-418D-AE19-62706E023703}">
                      <ahyp:hlinkClr xmlns:ahyp="http://schemas.microsoft.com/office/drawing/2018/hyperlinkcolor" val="tx"/>
                    </a:ext>
                  </a:extLst>
                </a:hlinkClick>
              </a:rPr>
              <a:t>Stay informed</a:t>
            </a:r>
            <a:endParaRPr lang="en-US" sz="1200" dirty="0"/>
          </a:p>
        </p:txBody>
      </p:sp>
      <p:sp>
        <p:nvSpPr>
          <p:cNvPr id="26" name="Title 9">
            <a:extLst>
              <a:ext uri="{FF2B5EF4-FFF2-40B4-BE49-F238E27FC236}">
                <a16:creationId xmlns:a16="http://schemas.microsoft.com/office/drawing/2014/main" id="{1254D7C1-C5ED-4438-B2E8-89E2C34788DD}"/>
              </a:ext>
            </a:extLst>
          </p:cNvPr>
          <p:cNvSpPr>
            <a:spLocks noGrp="1"/>
          </p:cNvSpPr>
          <p:nvPr>
            <p:ph type="title" hasCustomPrompt="1"/>
          </p:nvPr>
        </p:nvSpPr>
        <p:spPr>
          <a:xfrm>
            <a:off x="561976" y="819150"/>
            <a:ext cx="10515600" cy="596900"/>
          </a:xfrm>
          <a:prstGeom prst="rect">
            <a:avLst/>
          </a:prstGeom>
        </p:spPr>
        <p:txBody>
          <a:bodyPr/>
          <a:lstStyle>
            <a:lvl1pPr>
              <a:defRPr sz="3200">
                <a:solidFill>
                  <a:schemeClr val="bg1">
                    <a:lumMod val="95000"/>
                  </a:schemeClr>
                </a:solidFill>
                <a:latin typeface="Franklin Gothic Book" panose="020B0503020102020204" pitchFamily="34" charset="0"/>
              </a:defRPr>
            </a:lvl1pPr>
          </a:lstStyle>
          <a:p>
            <a:r>
              <a:rPr lang="en-US" dirty="0"/>
              <a:t>Edit Master Title</a:t>
            </a:r>
          </a:p>
        </p:txBody>
      </p:sp>
      <p:sp>
        <p:nvSpPr>
          <p:cNvPr id="38" name="Rectangle 37">
            <a:extLst>
              <a:ext uri="{FF2B5EF4-FFF2-40B4-BE49-F238E27FC236}">
                <a16:creationId xmlns:a16="http://schemas.microsoft.com/office/drawing/2014/main" id="{FC5497CF-15EE-453C-A8FC-F25E4C73B844}"/>
              </a:ext>
            </a:extLst>
          </p:cNvPr>
          <p:cNvSpPr/>
          <p:nvPr userDrawn="1"/>
        </p:nvSpPr>
        <p:spPr>
          <a:xfrm>
            <a:off x="0" y="908050"/>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5815308"/>
      </p:ext>
    </p:extLst>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6" y="5140326"/>
            <a:ext cx="10515600" cy="596900"/>
          </a:xfrm>
          <a:prstGeom prst="rect">
            <a:avLst/>
          </a:prstGeom>
        </p:spPr>
        <p:txBody>
          <a:bodyPr/>
          <a:lstStyle>
            <a:lvl1pPr>
              <a:defRPr sz="3200">
                <a:latin typeface="Franklin Gothic Book" panose="020B0503020102020204" pitchFamily="34" charset="0"/>
              </a:defRPr>
            </a:lvl1pPr>
          </a:lstStyle>
          <a:p>
            <a:r>
              <a:rPr lang="en-US" dirty="0"/>
              <a:t>Edit Master 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5229226"/>
            <a:ext cx="66675"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FADEF194-ED57-4585-98B2-FC4E7A1EA74F}"/>
              </a:ext>
            </a:extLst>
          </p:cNvPr>
          <p:cNvSpPr>
            <a:spLocks noGrp="1"/>
          </p:cNvSpPr>
          <p:nvPr>
            <p:ph type="pic" sz="quarter" idx="13"/>
          </p:nvPr>
        </p:nvSpPr>
        <p:spPr>
          <a:xfrm>
            <a:off x="676276" y="0"/>
            <a:ext cx="11525250" cy="4819650"/>
          </a:xfrm>
          <a:prstGeom prst="rect">
            <a:avLst/>
          </a:prstGeom>
          <a:solidFill>
            <a:schemeClr val="bg2"/>
          </a:solidFill>
        </p:spPr>
        <p:txBody>
          <a:bodyPr/>
          <a:lstStyle>
            <a:lvl1pPr marL="0" indent="0">
              <a:buNone/>
              <a:defRPr sz="1600"/>
            </a:lvl1pPr>
          </a:lstStyle>
          <a:p>
            <a:endParaRPr lang="en-US" dirty="0"/>
          </a:p>
        </p:txBody>
      </p:sp>
    </p:spTree>
    <p:extLst>
      <p:ext uri="{BB962C8B-B14F-4D97-AF65-F5344CB8AC3E}">
        <p14:creationId xmlns:p14="http://schemas.microsoft.com/office/powerpoint/2010/main" val="233492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808254-B932-48E8-96C9-A40DFBE92882}"/>
              </a:ext>
            </a:extLst>
          </p:cNvPr>
          <p:cNvSpPr>
            <a:spLocks noGrp="1"/>
          </p:cNvSpPr>
          <p:nvPr>
            <p:ph type="title" hasCustomPrompt="1"/>
          </p:nvPr>
        </p:nvSpPr>
        <p:spPr>
          <a:xfrm>
            <a:off x="561973" y="777874"/>
            <a:ext cx="3848102" cy="825501"/>
          </a:xfrm>
          <a:prstGeom prst="rect">
            <a:avLst/>
          </a:prstGeom>
        </p:spPr>
        <p:txBody>
          <a:bodyPr/>
          <a:lstStyle>
            <a:lvl1pPr>
              <a:defRPr sz="3200">
                <a:latin typeface="Franklin Gothic Book" panose="020B0503020102020204" pitchFamily="34" charset="0"/>
              </a:defRPr>
            </a:lvl1pPr>
          </a:lstStyle>
          <a:p>
            <a:r>
              <a:rPr lang="en-US" dirty="0"/>
              <a:t>Edit Master </a:t>
            </a:r>
            <a:br>
              <a:rPr lang="en-US" dirty="0"/>
            </a:br>
            <a:r>
              <a:rPr lang="en-US" dirty="0"/>
              <a:t>Title</a:t>
            </a:r>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25" name="Rectangle 24">
            <a:extLst>
              <a:ext uri="{FF2B5EF4-FFF2-40B4-BE49-F238E27FC236}">
                <a16:creationId xmlns:a16="http://schemas.microsoft.com/office/drawing/2014/main" id="{4324F0B6-4322-4602-9117-68BA36F3F028}"/>
              </a:ext>
            </a:extLst>
          </p:cNvPr>
          <p:cNvSpPr/>
          <p:nvPr userDrawn="1"/>
        </p:nvSpPr>
        <p:spPr>
          <a:xfrm>
            <a:off x="0" y="897466"/>
            <a:ext cx="76200" cy="693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31" name="Text Placeholder 30">
            <a:extLst>
              <a:ext uri="{FF2B5EF4-FFF2-40B4-BE49-F238E27FC236}">
                <a16:creationId xmlns:a16="http://schemas.microsoft.com/office/drawing/2014/main" id="{51F0E2AF-BDE3-4AD8-8A10-2484E35A7B48}"/>
              </a:ext>
            </a:extLst>
          </p:cNvPr>
          <p:cNvSpPr>
            <a:spLocks noGrp="1"/>
          </p:cNvSpPr>
          <p:nvPr>
            <p:ph type="body" sz="quarter" idx="13" hasCustomPrompt="1"/>
          </p:nvPr>
        </p:nvSpPr>
        <p:spPr>
          <a:xfrm>
            <a:off x="685802" y="4029075"/>
            <a:ext cx="1352548" cy="29527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HYPERLINK EXAMPLE</a:t>
            </a:r>
          </a:p>
        </p:txBody>
      </p:sp>
      <p:sp>
        <p:nvSpPr>
          <p:cNvPr id="9" name="Picture Placeholder 8">
            <a:extLst>
              <a:ext uri="{FF2B5EF4-FFF2-40B4-BE49-F238E27FC236}">
                <a16:creationId xmlns:a16="http://schemas.microsoft.com/office/drawing/2014/main" id="{10B91CFE-1767-45FF-8A12-6BC60A166143}"/>
              </a:ext>
            </a:extLst>
          </p:cNvPr>
          <p:cNvSpPr>
            <a:spLocks noGrp="1"/>
          </p:cNvSpPr>
          <p:nvPr>
            <p:ph type="pic" sz="quarter" idx="14" hasCustomPrompt="1"/>
          </p:nvPr>
        </p:nvSpPr>
        <p:spPr>
          <a:xfrm>
            <a:off x="4171950" y="0"/>
            <a:ext cx="8020050" cy="6200775"/>
          </a:xfrm>
          <a:prstGeom prst="rect">
            <a:avLst/>
          </a:prstGeom>
          <a:solidFill>
            <a:schemeClr val="bg2"/>
          </a:solidFill>
        </p:spPr>
        <p:txBody>
          <a:bodyPr anchor="ctr"/>
          <a:lstStyle>
            <a:lvl1pPr marL="0" indent="0" algn="ctr">
              <a:buNone/>
              <a:defRPr sz="1000">
                <a:latin typeface="Franklin Gothic Medium" panose="020B0603020102020204" pitchFamily="34" charset="0"/>
              </a:defRPr>
            </a:lvl1pPr>
          </a:lstStyle>
          <a:p>
            <a:r>
              <a:rPr lang="en-US" dirty="0"/>
              <a:t>Insert image</a:t>
            </a:r>
          </a:p>
        </p:txBody>
      </p:sp>
      <p:sp>
        <p:nvSpPr>
          <p:cNvPr id="11" name="Text Placeholder 6">
            <a:extLst>
              <a:ext uri="{FF2B5EF4-FFF2-40B4-BE49-F238E27FC236}">
                <a16:creationId xmlns:a16="http://schemas.microsoft.com/office/drawing/2014/main" id="{9FF068A2-A841-404F-ABFD-BDE94935CCA8}"/>
              </a:ext>
            </a:extLst>
          </p:cNvPr>
          <p:cNvSpPr>
            <a:spLocks noGrp="1"/>
          </p:cNvSpPr>
          <p:nvPr>
            <p:ph type="body" sz="quarter" idx="15" hasCustomPrompt="1"/>
          </p:nvPr>
        </p:nvSpPr>
        <p:spPr>
          <a:xfrm>
            <a:off x="581298" y="2162582"/>
            <a:ext cx="2947986" cy="1873431"/>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ullamca</a:t>
            </a:r>
            <a:r>
              <a:rPr lang="en-US" dirty="0"/>
              <a:t> </a:t>
            </a:r>
            <a:r>
              <a:rPr lang="en-US" dirty="0" err="1"/>
              <a:t>laboris</a:t>
            </a:r>
            <a:r>
              <a:rPr lang="en-US" dirty="0"/>
              <a:t> nisi </a:t>
            </a:r>
            <a:r>
              <a:rPr lang="en-US" dirty="0" err="1"/>
              <a:t>ut</a:t>
            </a:r>
            <a:r>
              <a:rPr lang="en-US" dirty="0"/>
              <a:t> </a:t>
            </a:r>
            <a:r>
              <a:rPr lang="en-US" dirty="0" err="1"/>
              <a:t>aliquio</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cupid.</a:t>
            </a:r>
          </a:p>
        </p:txBody>
      </p:sp>
      <p:sp>
        <p:nvSpPr>
          <p:cNvPr id="13" name="Text Placeholder 6">
            <a:extLst>
              <a:ext uri="{FF2B5EF4-FFF2-40B4-BE49-F238E27FC236}">
                <a16:creationId xmlns:a16="http://schemas.microsoft.com/office/drawing/2014/main" id="{E18E5A1B-0E4F-41B3-AF08-4D2A750565B6}"/>
              </a:ext>
            </a:extLst>
          </p:cNvPr>
          <p:cNvSpPr>
            <a:spLocks noGrp="1"/>
          </p:cNvSpPr>
          <p:nvPr>
            <p:ph type="body" sz="quarter" idx="16" hasCustomPrompt="1"/>
          </p:nvPr>
        </p:nvSpPr>
        <p:spPr>
          <a:xfrm>
            <a:off x="577556" y="4843101"/>
            <a:ext cx="2947986" cy="1059405"/>
          </a:xfrm>
          <a:prstGeom prst="rect">
            <a:avLst/>
          </a:prstGeom>
        </p:spPr>
        <p:txBody>
          <a:bodyPr/>
          <a:lstStyle>
            <a:lvl1pPr marL="0" indent="0">
              <a:buNone/>
              <a:defRPr sz="10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a:t>
            </a:r>
          </a:p>
        </p:txBody>
      </p:sp>
    </p:spTree>
    <p:extLst>
      <p:ext uri="{BB962C8B-B14F-4D97-AF65-F5344CB8AC3E}">
        <p14:creationId xmlns:p14="http://schemas.microsoft.com/office/powerpoint/2010/main" val="193937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2E0BDC-0C2E-43E9-A561-38D0D4A28400}"/>
              </a:ext>
            </a:extLst>
          </p:cNvPr>
          <p:cNvSpPr/>
          <p:nvPr userDrawn="1"/>
        </p:nvSpPr>
        <p:spPr>
          <a:xfrm>
            <a:off x="4171950" y="0"/>
            <a:ext cx="8020050" cy="619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15" name="Title 9">
            <a:extLst>
              <a:ext uri="{FF2B5EF4-FFF2-40B4-BE49-F238E27FC236}">
                <a16:creationId xmlns:a16="http://schemas.microsoft.com/office/drawing/2014/main" id="{30D04700-064F-4A35-B14F-4B898A1004FB}"/>
              </a:ext>
            </a:extLst>
          </p:cNvPr>
          <p:cNvSpPr>
            <a:spLocks noGrp="1"/>
          </p:cNvSpPr>
          <p:nvPr>
            <p:ph type="title" hasCustomPrompt="1"/>
          </p:nvPr>
        </p:nvSpPr>
        <p:spPr>
          <a:xfrm>
            <a:off x="561973" y="777874"/>
            <a:ext cx="3609977" cy="825501"/>
          </a:xfrm>
          <a:prstGeom prst="rect">
            <a:avLst/>
          </a:prstGeom>
        </p:spPr>
        <p:txBody>
          <a:bodyPr/>
          <a:lstStyle>
            <a:lvl1pPr>
              <a:defRPr sz="3200">
                <a:latin typeface="Franklin Gothic Book" panose="020B0503020102020204" pitchFamily="34" charset="0"/>
              </a:defRPr>
            </a:lvl1pPr>
          </a:lstStyle>
          <a:p>
            <a:r>
              <a:rPr lang="en-US" dirty="0"/>
              <a:t>Edit Master </a:t>
            </a:r>
            <a:br>
              <a:rPr lang="en-US" dirty="0"/>
            </a:br>
            <a:r>
              <a:rPr lang="en-US" dirty="0"/>
              <a:t>Title</a:t>
            </a:r>
          </a:p>
        </p:txBody>
      </p:sp>
      <p:sp>
        <p:nvSpPr>
          <p:cNvPr id="16" name="Rectangle 15">
            <a:extLst>
              <a:ext uri="{FF2B5EF4-FFF2-40B4-BE49-F238E27FC236}">
                <a16:creationId xmlns:a16="http://schemas.microsoft.com/office/drawing/2014/main" id="{94C3E778-EB5E-4415-8F1E-4F152E27CC07}"/>
              </a:ext>
            </a:extLst>
          </p:cNvPr>
          <p:cNvSpPr/>
          <p:nvPr userDrawn="1"/>
        </p:nvSpPr>
        <p:spPr>
          <a:xfrm>
            <a:off x="0" y="897466"/>
            <a:ext cx="76200" cy="693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7" name="Text Placeholder 2">
            <a:extLst>
              <a:ext uri="{FF2B5EF4-FFF2-40B4-BE49-F238E27FC236}">
                <a16:creationId xmlns:a16="http://schemas.microsoft.com/office/drawing/2014/main" id="{B0009E5D-738C-43EA-97D6-5EFB11935BE4}"/>
              </a:ext>
            </a:extLst>
          </p:cNvPr>
          <p:cNvSpPr>
            <a:spLocks noGrp="1"/>
          </p:cNvSpPr>
          <p:nvPr>
            <p:ph type="body" sz="quarter" idx="13" hasCustomPrompt="1"/>
          </p:nvPr>
        </p:nvSpPr>
        <p:spPr>
          <a:xfrm>
            <a:off x="5048248" y="861514"/>
            <a:ext cx="6581779" cy="2195195"/>
          </a:xfrm>
          <a:prstGeom prst="rect">
            <a:avLst/>
          </a:prstGeom>
        </p:spPr>
        <p:txBody>
          <a:bodyPr/>
          <a:lstStyle>
            <a:lvl1pPr marL="0" indent="0">
              <a:buNone/>
              <a:defRPr sz="1800" b="1">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partiatur</a:t>
            </a:r>
            <a:r>
              <a:rPr lang="en-US" dirty="0"/>
              <a:t>. </a:t>
            </a:r>
            <a:r>
              <a:rPr lang="en-US" dirty="0" err="1"/>
              <a:t>Excepteur</a:t>
            </a:r>
            <a:r>
              <a:rPr lang="en-US" dirty="0"/>
              <a:t> </a:t>
            </a:r>
            <a:r>
              <a:rPr lang="en-US" dirty="0" err="1"/>
              <a:t>sint</a:t>
            </a:r>
            <a:r>
              <a:rPr lang="en-US" dirty="0"/>
              <a:t> </a:t>
            </a:r>
            <a:r>
              <a:rPr lang="en-US" dirty="0" err="1"/>
              <a:t>occaecat</a:t>
            </a:r>
            <a:r>
              <a:rPr lang="en-US" dirty="0"/>
              <a:t> cupid.</a:t>
            </a:r>
          </a:p>
        </p:txBody>
      </p:sp>
      <p:sp>
        <p:nvSpPr>
          <p:cNvPr id="19" name="Text Placeholder 6">
            <a:extLst>
              <a:ext uri="{FF2B5EF4-FFF2-40B4-BE49-F238E27FC236}">
                <a16:creationId xmlns:a16="http://schemas.microsoft.com/office/drawing/2014/main" id="{2C953589-BA52-49F0-9F8D-E779DA37A5F1}"/>
              </a:ext>
            </a:extLst>
          </p:cNvPr>
          <p:cNvSpPr>
            <a:spLocks noGrp="1"/>
          </p:cNvSpPr>
          <p:nvPr>
            <p:ph type="body" sz="quarter" idx="14" hasCustomPrompt="1"/>
          </p:nvPr>
        </p:nvSpPr>
        <p:spPr>
          <a:xfrm>
            <a:off x="5050976" y="3493563"/>
            <a:ext cx="3452944" cy="2195513"/>
          </a:xfrm>
          <a:prstGeom prst="rect">
            <a:avLst/>
          </a:prstGeo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lvl="0"/>
            <a:endParaRPr lang="en-US" dirty="0"/>
          </a:p>
        </p:txBody>
      </p:sp>
      <p:sp>
        <p:nvSpPr>
          <p:cNvPr id="23" name="Text Placeholder 6">
            <a:extLst>
              <a:ext uri="{FF2B5EF4-FFF2-40B4-BE49-F238E27FC236}">
                <a16:creationId xmlns:a16="http://schemas.microsoft.com/office/drawing/2014/main" id="{1CE68F5A-84D5-49C8-BDA9-D51410D627C7}"/>
              </a:ext>
            </a:extLst>
          </p:cNvPr>
          <p:cNvSpPr>
            <a:spLocks noGrp="1"/>
          </p:cNvSpPr>
          <p:nvPr>
            <p:ph type="body" sz="quarter" idx="15" hasCustomPrompt="1"/>
          </p:nvPr>
        </p:nvSpPr>
        <p:spPr>
          <a:xfrm>
            <a:off x="8522010" y="3490388"/>
            <a:ext cx="3452944" cy="2195513"/>
          </a:xfrm>
          <a:prstGeom prst="rect">
            <a:avLst/>
          </a:prstGeom>
        </p:spPr>
        <p:txBody>
          <a:bodyPr/>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r>
              <a:rPr lang="en-US" dirty="0" err="1"/>
              <a:t>eiusmod</a:t>
            </a:r>
            <a:endParaRPr lang="en-US" dirty="0"/>
          </a:p>
          <a:p>
            <a:pPr lvl="0"/>
            <a:endParaRPr lang="en-US" dirty="0"/>
          </a:p>
        </p:txBody>
      </p:sp>
    </p:spTree>
    <p:extLst>
      <p:ext uri="{BB962C8B-B14F-4D97-AF65-F5344CB8AC3E}">
        <p14:creationId xmlns:p14="http://schemas.microsoft.com/office/powerpoint/2010/main" val="44347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0" name="Date Placeholder 19">
            <a:extLst>
              <a:ext uri="{FF2B5EF4-FFF2-40B4-BE49-F238E27FC236}">
                <a16:creationId xmlns:a16="http://schemas.microsoft.com/office/drawing/2014/main" id="{0446F378-3F7F-4521-A242-0B421E5D0BCF}"/>
              </a:ext>
            </a:extLst>
          </p:cNvPr>
          <p:cNvSpPr>
            <a:spLocks noGrp="1"/>
          </p:cNvSpPr>
          <p:nvPr>
            <p:ph type="dt" sz="half" idx="10"/>
          </p:nvPr>
        </p:nvSpPr>
        <p:spPr/>
        <p:txBody>
          <a:bodyPr/>
          <a:lstStyle/>
          <a:p>
            <a:fld id="{A469AF3C-9156-4D25-AB6C-00698DE37207}" type="datetimeFigureOut">
              <a:rPr lang="en-US" smtClean="0"/>
              <a:pPr/>
              <a:t>18-Jul-19</a:t>
            </a:fld>
            <a:endParaRPr lang="en-US" dirty="0"/>
          </a:p>
        </p:txBody>
      </p:sp>
      <p:sp>
        <p:nvSpPr>
          <p:cNvPr id="21" name="Footer Placeholder 20">
            <a:extLst>
              <a:ext uri="{FF2B5EF4-FFF2-40B4-BE49-F238E27FC236}">
                <a16:creationId xmlns:a16="http://schemas.microsoft.com/office/drawing/2014/main" id="{89F1CD1F-07FD-45C2-A97F-FCDCAACBBA01}"/>
              </a:ext>
            </a:extLst>
          </p:cNvPr>
          <p:cNvSpPr>
            <a:spLocks noGrp="1"/>
          </p:cNvSpPr>
          <p:nvPr>
            <p:ph type="ftr" sz="quarter" idx="11"/>
          </p:nvPr>
        </p:nvSpPr>
        <p:spPr/>
        <p:txBody>
          <a:bodyPr/>
          <a:lstStyle/>
          <a:p>
            <a:endParaRPr lang="en-US" dirty="0"/>
          </a:p>
        </p:txBody>
      </p:sp>
      <p:sp>
        <p:nvSpPr>
          <p:cNvPr id="22" name="Slide Number Placeholder 21">
            <a:extLst>
              <a:ext uri="{FF2B5EF4-FFF2-40B4-BE49-F238E27FC236}">
                <a16:creationId xmlns:a16="http://schemas.microsoft.com/office/drawing/2014/main" id="{84815EB6-E628-4A0C-AF18-C043830A55F9}"/>
              </a:ext>
            </a:extLst>
          </p:cNvPr>
          <p:cNvSpPr>
            <a:spLocks noGrp="1"/>
          </p:cNvSpPr>
          <p:nvPr>
            <p:ph type="sldNum" sz="quarter" idx="12"/>
          </p:nvPr>
        </p:nvSpPr>
        <p:spPr/>
        <p:txBody>
          <a:bodyPr/>
          <a:lstStyle/>
          <a:p>
            <a:fld id="{9F13B2A5-40FA-4A5F-BCD5-242C96868562}" type="slidenum">
              <a:rPr lang="en-US" smtClean="0"/>
              <a:pPr/>
              <a:t>‹#›</a:t>
            </a:fld>
            <a:endParaRPr lang="en-US" dirty="0"/>
          </a:p>
        </p:txBody>
      </p:sp>
      <p:sp>
        <p:nvSpPr>
          <p:cNvPr id="4" name="Content Placeholder 3">
            <a:extLst>
              <a:ext uri="{FF2B5EF4-FFF2-40B4-BE49-F238E27FC236}">
                <a16:creationId xmlns:a16="http://schemas.microsoft.com/office/drawing/2014/main" id="{69F3A912-E211-499E-986C-04C0CB3C2792}"/>
              </a:ext>
            </a:extLst>
          </p:cNvPr>
          <p:cNvSpPr>
            <a:spLocks noGrp="1"/>
          </p:cNvSpPr>
          <p:nvPr>
            <p:ph sz="quarter" idx="13" hasCustomPrompt="1"/>
          </p:nvPr>
        </p:nvSpPr>
        <p:spPr>
          <a:xfrm>
            <a:off x="1" y="1562100"/>
            <a:ext cx="12192000" cy="4638675"/>
          </a:xfrm>
          <a:prstGeom prst="rect">
            <a:avLst/>
          </a:prstGeom>
          <a:solidFill>
            <a:schemeClr val="bg2"/>
          </a:solidFill>
        </p:spPr>
        <p:txBody>
          <a:bodyPr/>
          <a:lstStyle>
            <a:lvl1pPr marL="0" indent="0" algn="ctr">
              <a:buNone/>
              <a:defRPr sz="1000"/>
            </a:lvl1pPr>
          </a:lstStyle>
          <a:p>
            <a:pPr lvl="0"/>
            <a:r>
              <a:rPr lang="en-US" dirty="0"/>
              <a:t>Insert Object</a:t>
            </a:r>
          </a:p>
        </p:txBody>
      </p:sp>
      <p:sp>
        <p:nvSpPr>
          <p:cNvPr id="11" name="Title 9">
            <a:extLst>
              <a:ext uri="{FF2B5EF4-FFF2-40B4-BE49-F238E27FC236}">
                <a16:creationId xmlns:a16="http://schemas.microsoft.com/office/drawing/2014/main" id="{88C70958-0478-4015-BA90-2250C3BB201F}"/>
              </a:ext>
            </a:extLst>
          </p:cNvPr>
          <p:cNvSpPr>
            <a:spLocks noGrp="1"/>
          </p:cNvSpPr>
          <p:nvPr>
            <p:ph type="title" hasCustomPrompt="1"/>
          </p:nvPr>
        </p:nvSpPr>
        <p:spPr>
          <a:xfrm>
            <a:off x="561973" y="777874"/>
            <a:ext cx="3848102" cy="825501"/>
          </a:xfrm>
          <a:prstGeom prst="rect">
            <a:avLst/>
          </a:prstGeom>
        </p:spPr>
        <p:txBody>
          <a:bodyPr/>
          <a:lstStyle>
            <a:lvl1pPr>
              <a:defRPr sz="3200">
                <a:latin typeface="Franklin Gothic Book" panose="020B0503020102020204" pitchFamily="34" charset="0"/>
              </a:defRPr>
            </a:lvl1pPr>
          </a:lstStyle>
          <a:p>
            <a:r>
              <a:rPr lang="en-US" dirty="0"/>
              <a:t>Edit Master Title</a:t>
            </a:r>
          </a:p>
        </p:txBody>
      </p:sp>
      <p:sp>
        <p:nvSpPr>
          <p:cNvPr id="12" name="Rectangle 11">
            <a:extLst>
              <a:ext uri="{FF2B5EF4-FFF2-40B4-BE49-F238E27FC236}">
                <a16:creationId xmlns:a16="http://schemas.microsoft.com/office/drawing/2014/main" id="{3A903E44-B23A-4A70-B8D8-39A1F85D6292}"/>
              </a:ext>
            </a:extLst>
          </p:cNvPr>
          <p:cNvSpPr/>
          <p:nvPr userDrawn="1"/>
        </p:nvSpPr>
        <p:spPr>
          <a:xfrm>
            <a:off x="0" y="897466"/>
            <a:ext cx="76200" cy="254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p14="http://schemas.microsoft.com/office/powerpoint/2010/main" val="176609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11" name="Oval 10">
            <a:extLst>
              <a:ext uri="{FF2B5EF4-FFF2-40B4-BE49-F238E27FC236}">
                <a16:creationId xmlns:a16="http://schemas.microsoft.com/office/drawing/2014/main" id="{157A0B28-4BBD-4078-BCB2-809FAA95127B}"/>
              </a:ext>
            </a:extLst>
          </p:cNvPr>
          <p:cNvSpPr/>
          <p:nvPr userDrawn="1"/>
        </p:nvSpPr>
        <p:spPr>
          <a:xfrm>
            <a:off x="519114" y="2254251"/>
            <a:ext cx="3257550" cy="32575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0">
            <a:extLst>
              <a:ext uri="{FF2B5EF4-FFF2-40B4-BE49-F238E27FC236}">
                <a16:creationId xmlns:a16="http://schemas.microsoft.com/office/drawing/2014/main" id="{148C7158-57C2-4068-B8A1-B530F92AA4C4}"/>
              </a:ext>
            </a:extLst>
          </p:cNvPr>
          <p:cNvSpPr>
            <a:spLocks noGrp="1"/>
          </p:cNvSpPr>
          <p:nvPr>
            <p:ph type="body" sz="quarter" idx="16" hasCustomPrompt="1"/>
          </p:nvPr>
        </p:nvSpPr>
        <p:spPr>
          <a:xfrm>
            <a:off x="68580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1</a:t>
            </a:r>
          </a:p>
        </p:txBody>
      </p:sp>
      <p:sp>
        <p:nvSpPr>
          <p:cNvPr id="17" name="Text Placeholder 16">
            <a:extLst>
              <a:ext uri="{FF2B5EF4-FFF2-40B4-BE49-F238E27FC236}">
                <a16:creationId xmlns:a16="http://schemas.microsoft.com/office/drawing/2014/main" id="{D88C5C0F-A0C3-4BFB-8187-F58A49CC4BCC}"/>
              </a:ext>
            </a:extLst>
          </p:cNvPr>
          <p:cNvSpPr>
            <a:spLocks noGrp="1"/>
          </p:cNvSpPr>
          <p:nvPr>
            <p:ph type="body" sz="quarter" idx="17" hasCustomPrompt="1"/>
          </p:nvPr>
        </p:nvSpPr>
        <p:spPr>
          <a:xfrm>
            <a:off x="117157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1" name="Oval 20">
            <a:extLst>
              <a:ext uri="{FF2B5EF4-FFF2-40B4-BE49-F238E27FC236}">
                <a16:creationId xmlns:a16="http://schemas.microsoft.com/office/drawing/2014/main" id="{48CF98E6-6734-458F-B8FA-40FE0762DE73}"/>
              </a:ext>
            </a:extLst>
          </p:cNvPr>
          <p:cNvSpPr/>
          <p:nvPr userDrawn="1"/>
        </p:nvSpPr>
        <p:spPr>
          <a:xfrm>
            <a:off x="4464844" y="2254251"/>
            <a:ext cx="3257550" cy="32575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30">
            <a:extLst>
              <a:ext uri="{FF2B5EF4-FFF2-40B4-BE49-F238E27FC236}">
                <a16:creationId xmlns:a16="http://schemas.microsoft.com/office/drawing/2014/main" id="{49576EFD-10E1-4B06-93C0-278DCCF1BFA3}"/>
              </a:ext>
            </a:extLst>
          </p:cNvPr>
          <p:cNvSpPr>
            <a:spLocks noGrp="1"/>
          </p:cNvSpPr>
          <p:nvPr>
            <p:ph type="body" sz="quarter" idx="18" hasCustomPrompt="1"/>
          </p:nvPr>
        </p:nvSpPr>
        <p:spPr>
          <a:xfrm>
            <a:off x="463153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2</a:t>
            </a:r>
          </a:p>
        </p:txBody>
      </p:sp>
      <p:sp>
        <p:nvSpPr>
          <p:cNvPr id="23" name="Text Placeholder 16">
            <a:extLst>
              <a:ext uri="{FF2B5EF4-FFF2-40B4-BE49-F238E27FC236}">
                <a16:creationId xmlns:a16="http://schemas.microsoft.com/office/drawing/2014/main" id="{58275DD7-1363-49C8-949F-9D47EE7EE830}"/>
              </a:ext>
            </a:extLst>
          </p:cNvPr>
          <p:cNvSpPr>
            <a:spLocks noGrp="1"/>
          </p:cNvSpPr>
          <p:nvPr>
            <p:ph type="body" sz="quarter" idx="19" hasCustomPrompt="1"/>
          </p:nvPr>
        </p:nvSpPr>
        <p:spPr>
          <a:xfrm>
            <a:off x="511730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24" name="Oval 23">
            <a:extLst>
              <a:ext uri="{FF2B5EF4-FFF2-40B4-BE49-F238E27FC236}">
                <a16:creationId xmlns:a16="http://schemas.microsoft.com/office/drawing/2014/main" id="{1757D827-B3BC-4A37-9FC0-C15EC93B771F}"/>
              </a:ext>
            </a:extLst>
          </p:cNvPr>
          <p:cNvSpPr/>
          <p:nvPr userDrawn="1"/>
        </p:nvSpPr>
        <p:spPr>
          <a:xfrm>
            <a:off x="8410574" y="2254251"/>
            <a:ext cx="3257550" cy="32575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30">
            <a:extLst>
              <a:ext uri="{FF2B5EF4-FFF2-40B4-BE49-F238E27FC236}">
                <a16:creationId xmlns:a16="http://schemas.microsoft.com/office/drawing/2014/main" id="{87846B35-7F15-439B-98FF-1C5161F45AF2}"/>
              </a:ext>
            </a:extLst>
          </p:cNvPr>
          <p:cNvSpPr>
            <a:spLocks noGrp="1"/>
          </p:cNvSpPr>
          <p:nvPr>
            <p:ph type="body" sz="quarter" idx="20" hasCustomPrompt="1"/>
          </p:nvPr>
        </p:nvSpPr>
        <p:spPr>
          <a:xfrm>
            <a:off x="8577262" y="2368551"/>
            <a:ext cx="7715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3</a:t>
            </a:r>
          </a:p>
        </p:txBody>
      </p:sp>
      <p:sp>
        <p:nvSpPr>
          <p:cNvPr id="26" name="Text Placeholder 16">
            <a:extLst>
              <a:ext uri="{FF2B5EF4-FFF2-40B4-BE49-F238E27FC236}">
                <a16:creationId xmlns:a16="http://schemas.microsoft.com/office/drawing/2014/main" id="{9E7FE829-2116-4A71-975F-E78F6423BB88}"/>
              </a:ext>
            </a:extLst>
          </p:cNvPr>
          <p:cNvSpPr>
            <a:spLocks noGrp="1"/>
          </p:cNvSpPr>
          <p:nvPr>
            <p:ph type="body" sz="quarter" idx="21" hasCustomPrompt="1"/>
          </p:nvPr>
        </p:nvSpPr>
        <p:spPr>
          <a:xfrm>
            <a:off x="9063036" y="3071813"/>
            <a:ext cx="2605088" cy="178593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Title</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1</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2</a:t>
            </a:r>
          </a:p>
          <a:p>
            <a:pPr marL="285750" marR="0" lvl="0" indent="-285750" algn="l" defTabSz="914400" rtl="0" eaLnBrk="1" fontAlgn="auto" latinLnBrk="0" hangingPunct="1">
              <a:lnSpc>
                <a:spcPct val="90000"/>
              </a:lnSpc>
              <a:spcBef>
                <a:spcPts val="1000"/>
              </a:spcBef>
              <a:spcAft>
                <a:spcPts val="0"/>
              </a:spcAft>
              <a:buClrTx/>
              <a:buSzTx/>
              <a:tabLst/>
              <a:defRPr/>
            </a:pPr>
            <a:r>
              <a:rPr lang="en-US" dirty="0"/>
              <a:t>Bullet point 3</a:t>
            </a:r>
          </a:p>
          <a:p>
            <a:pPr lvl="0"/>
            <a:endParaRPr lang="en-US" dirty="0"/>
          </a:p>
        </p:txBody>
      </p:sp>
      <p:sp>
        <p:nvSpPr>
          <p:cNvPr id="31" name="Title 9">
            <a:extLst>
              <a:ext uri="{FF2B5EF4-FFF2-40B4-BE49-F238E27FC236}">
                <a16:creationId xmlns:a16="http://schemas.microsoft.com/office/drawing/2014/main" id="{9D049487-7805-42D4-8FCF-04C5FB466D74}"/>
              </a:ext>
            </a:extLst>
          </p:cNvPr>
          <p:cNvSpPr>
            <a:spLocks noGrp="1"/>
          </p:cNvSpPr>
          <p:nvPr>
            <p:ph type="title" hasCustomPrompt="1"/>
          </p:nvPr>
        </p:nvSpPr>
        <p:spPr>
          <a:xfrm>
            <a:off x="561973" y="777874"/>
            <a:ext cx="3848102" cy="825501"/>
          </a:xfrm>
          <a:prstGeom prst="rect">
            <a:avLst/>
          </a:prstGeom>
        </p:spPr>
        <p:txBody>
          <a:bodyPr/>
          <a:lstStyle>
            <a:lvl1pPr>
              <a:defRPr sz="3200">
                <a:latin typeface="Franklin Gothic Book" panose="020B0503020102020204" pitchFamily="34" charset="0"/>
              </a:defRPr>
            </a:lvl1pPr>
          </a:lstStyle>
          <a:p>
            <a:r>
              <a:rPr lang="en-US" dirty="0"/>
              <a:t>Edit Master Title</a:t>
            </a:r>
          </a:p>
        </p:txBody>
      </p:sp>
      <p:sp>
        <p:nvSpPr>
          <p:cNvPr id="32" name="Rectangle 31">
            <a:extLst>
              <a:ext uri="{FF2B5EF4-FFF2-40B4-BE49-F238E27FC236}">
                <a16:creationId xmlns:a16="http://schemas.microsoft.com/office/drawing/2014/main" id="{8EE60C52-ED2B-44CB-A4B6-C55064198C8E}"/>
              </a:ext>
            </a:extLst>
          </p:cNvPr>
          <p:cNvSpPr/>
          <p:nvPr userDrawn="1"/>
        </p:nvSpPr>
        <p:spPr>
          <a:xfrm>
            <a:off x="0" y="897466"/>
            <a:ext cx="76200" cy="254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p14="http://schemas.microsoft.com/office/powerpoint/2010/main" val="342822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cxnSp>
        <p:nvCxnSpPr>
          <p:cNvPr id="3" name="Straight Connector 2">
            <a:extLst>
              <a:ext uri="{FF2B5EF4-FFF2-40B4-BE49-F238E27FC236}">
                <a16:creationId xmlns:a16="http://schemas.microsoft.com/office/drawing/2014/main" id="{EE506F21-2C69-4346-94BB-C1EB77871A7A}"/>
              </a:ext>
            </a:extLst>
          </p:cNvPr>
          <p:cNvCxnSpPr>
            <a:cxnSpLocks/>
          </p:cNvCxnSpPr>
          <p:nvPr userDrawn="1"/>
        </p:nvCxnSpPr>
        <p:spPr>
          <a:xfrm>
            <a:off x="0" y="3235325"/>
            <a:ext cx="110013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8CF98E6-6734-458F-B8FA-40FE0762DE73}"/>
              </a:ext>
            </a:extLst>
          </p:cNvPr>
          <p:cNvSpPr/>
          <p:nvPr userDrawn="1"/>
        </p:nvSpPr>
        <p:spPr>
          <a:xfrm>
            <a:off x="1955799" y="3098801"/>
            <a:ext cx="279399" cy="279399"/>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806F8AB-C2CC-44EE-932E-506084F8C15D}"/>
              </a:ext>
            </a:extLst>
          </p:cNvPr>
          <p:cNvSpPr/>
          <p:nvPr userDrawn="1"/>
        </p:nvSpPr>
        <p:spPr>
          <a:xfrm>
            <a:off x="4956174" y="3095626"/>
            <a:ext cx="279399" cy="279399"/>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276C15A-FC30-4F20-90C1-117BE036A374}"/>
              </a:ext>
            </a:extLst>
          </p:cNvPr>
          <p:cNvSpPr/>
          <p:nvPr userDrawn="1"/>
        </p:nvSpPr>
        <p:spPr>
          <a:xfrm>
            <a:off x="7956549" y="3095626"/>
            <a:ext cx="279399" cy="279399"/>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9">
            <a:extLst>
              <a:ext uri="{FF2B5EF4-FFF2-40B4-BE49-F238E27FC236}">
                <a16:creationId xmlns:a16="http://schemas.microsoft.com/office/drawing/2014/main" id="{DEBD2005-E8FC-47E2-9B12-2D1DFA90FC47}"/>
              </a:ext>
            </a:extLst>
          </p:cNvPr>
          <p:cNvSpPr>
            <a:spLocks noGrp="1"/>
          </p:cNvSpPr>
          <p:nvPr>
            <p:ph type="title" hasCustomPrompt="1"/>
          </p:nvPr>
        </p:nvSpPr>
        <p:spPr>
          <a:xfrm>
            <a:off x="561973" y="777874"/>
            <a:ext cx="3848102" cy="825501"/>
          </a:xfrm>
          <a:prstGeom prst="rect">
            <a:avLst/>
          </a:prstGeom>
        </p:spPr>
        <p:txBody>
          <a:bodyPr/>
          <a:lstStyle>
            <a:lvl1pPr>
              <a:defRPr sz="3200">
                <a:latin typeface="Franklin Gothic Book" panose="020B0503020102020204" pitchFamily="34" charset="0"/>
              </a:defRPr>
            </a:lvl1pPr>
          </a:lstStyle>
          <a:p>
            <a:r>
              <a:rPr lang="en-US" dirty="0"/>
              <a:t>Edit Master Title</a:t>
            </a:r>
          </a:p>
        </p:txBody>
      </p:sp>
      <p:sp>
        <p:nvSpPr>
          <p:cNvPr id="34" name="Rectangle 33">
            <a:extLst>
              <a:ext uri="{FF2B5EF4-FFF2-40B4-BE49-F238E27FC236}">
                <a16:creationId xmlns:a16="http://schemas.microsoft.com/office/drawing/2014/main" id="{780E61CC-4071-4172-84AA-DC6983EBF850}"/>
              </a:ext>
            </a:extLst>
          </p:cNvPr>
          <p:cNvSpPr/>
          <p:nvPr userDrawn="1"/>
        </p:nvSpPr>
        <p:spPr>
          <a:xfrm>
            <a:off x="0" y="897466"/>
            <a:ext cx="76200" cy="254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5" name="Text Placeholder 4">
            <a:extLst>
              <a:ext uri="{FF2B5EF4-FFF2-40B4-BE49-F238E27FC236}">
                <a16:creationId xmlns:a16="http://schemas.microsoft.com/office/drawing/2014/main" id="{FCD16A03-F038-4640-AE11-0C5002531484}"/>
              </a:ext>
            </a:extLst>
          </p:cNvPr>
          <p:cNvSpPr>
            <a:spLocks noGrp="1"/>
          </p:cNvSpPr>
          <p:nvPr>
            <p:ph type="body" sz="quarter" idx="14" hasCustomPrompt="1"/>
          </p:nvPr>
        </p:nvSpPr>
        <p:spPr>
          <a:xfrm>
            <a:off x="2095498" y="3511549"/>
            <a:ext cx="2952751" cy="2223046"/>
          </a:xfrm>
          <a:prstGeom prst="rect">
            <a:avLst/>
          </a:prstGeom>
        </p:spPr>
        <p:txBody>
          <a:bodyPr/>
          <a:lstStyle>
            <a:lvl1pPr marL="0" indent="0">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17" name="Text Placeholder 4">
            <a:extLst>
              <a:ext uri="{FF2B5EF4-FFF2-40B4-BE49-F238E27FC236}">
                <a16:creationId xmlns:a16="http://schemas.microsoft.com/office/drawing/2014/main" id="{08BAD01B-4B52-44B4-98CA-F4D968FDC01D}"/>
              </a:ext>
            </a:extLst>
          </p:cNvPr>
          <p:cNvSpPr>
            <a:spLocks noGrp="1"/>
          </p:cNvSpPr>
          <p:nvPr>
            <p:ph type="body" sz="quarter" idx="15" hasCustomPrompt="1"/>
          </p:nvPr>
        </p:nvSpPr>
        <p:spPr>
          <a:xfrm>
            <a:off x="5069113" y="3508374"/>
            <a:ext cx="2952751" cy="2223046"/>
          </a:xfrm>
          <a:prstGeom prst="rect">
            <a:avLst/>
          </a:prstGeom>
        </p:spPr>
        <p:txBody>
          <a:bodyPr/>
          <a:lstStyle>
            <a:lvl1pPr marL="0" indent="0">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2" name="Text Placeholder 4">
            <a:extLst>
              <a:ext uri="{FF2B5EF4-FFF2-40B4-BE49-F238E27FC236}">
                <a16:creationId xmlns:a16="http://schemas.microsoft.com/office/drawing/2014/main" id="{50C4562C-BA34-4CB4-98F1-14AF045ED758}"/>
              </a:ext>
            </a:extLst>
          </p:cNvPr>
          <p:cNvSpPr>
            <a:spLocks noGrp="1"/>
          </p:cNvSpPr>
          <p:nvPr>
            <p:ph type="body" sz="quarter" idx="16" hasCustomPrompt="1"/>
          </p:nvPr>
        </p:nvSpPr>
        <p:spPr>
          <a:xfrm>
            <a:off x="8048623" y="3501661"/>
            <a:ext cx="2952751" cy="2223046"/>
          </a:xfrm>
          <a:prstGeom prst="rect">
            <a:avLst/>
          </a:prstGeom>
        </p:spPr>
        <p:txBody>
          <a:bodyPr/>
          <a:lstStyle>
            <a:lvl1pPr marL="0" indent="0">
              <a:buNone/>
              <a:defRPr sz="1800" b="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br>
              <a:rPr lang="en-US" dirty="0"/>
            </a:b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Tree>
    <p:extLst>
      <p:ext uri="{BB962C8B-B14F-4D97-AF65-F5344CB8AC3E}">
        <p14:creationId xmlns:p14="http://schemas.microsoft.com/office/powerpoint/2010/main" val="53534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0D2D-6073-4367-826D-2C74C8AE4AD3}"/>
              </a:ext>
            </a:extLst>
          </p:cNvPr>
          <p:cNvSpPr>
            <a:spLocks noGrp="1"/>
          </p:cNvSpPr>
          <p:nvPr>
            <p:ph type="dt" sz="half" idx="10"/>
          </p:nvPr>
        </p:nvSpPr>
        <p:spPr/>
        <p:txBody>
          <a:bodyPr/>
          <a:lstStyle/>
          <a:p>
            <a:fld id="{A469AF3C-9156-4D25-AB6C-00698DE37207}" type="datetimeFigureOut">
              <a:rPr lang="en-US" smtClean="0"/>
              <a:t>18-Jul-19</a:t>
            </a:fld>
            <a:endParaRPr lang="en-US" dirty="0"/>
          </a:p>
        </p:txBody>
      </p:sp>
      <p:sp>
        <p:nvSpPr>
          <p:cNvPr id="5" name="Footer Placeholder 4">
            <a:extLst>
              <a:ext uri="{FF2B5EF4-FFF2-40B4-BE49-F238E27FC236}">
                <a16:creationId xmlns:a16="http://schemas.microsoft.com/office/drawing/2014/main" id="{23E3DAA0-A4A1-4B2E-A9D3-C6E9E5F4701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F67B48E-5045-477C-BD5A-8244E4F15F47}"/>
              </a:ext>
            </a:extLst>
          </p:cNvPr>
          <p:cNvSpPr>
            <a:spLocks noGrp="1"/>
          </p:cNvSpPr>
          <p:nvPr>
            <p:ph type="sldNum" sz="quarter" idx="12"/>
          </p:nvPr>
        </p:nvSpPr>
        <p:spPr/>
        <p:txBody>
          <a:bodyPr/>
          <a:lstStyle/>
          <a:p>
            <a:fld id="{9F13B2A5-40FA-4A5F-BCD5-242C96868562}" type="slidenum">
              <a:rPr lang="en-US" smtClean="0"/>
              <a:t>‹#›</a:t>
            </a:fld>
            <a:endParaRPr lang="en-US" dirty="0"/>
          </a:p>
        </p:txBody>
      </p:sp>
      <p:sp>
        <p:nvSpPr>
          <p:cNvPr id="14" name="Text Placeholder 30">
            <a:extLst>
              <a:ext uri="{FF2B5EF4-FFF2-40B4-BE49-F238E27FC236}">
                <a16:creationId xmlns:a16="http://schemas.microsoft.com/office/drawing/2014/main" id="{C954D563-AA20-4112-A021-11AA5D1B9A82}"/>
              </a:ext>
            </a:extLst>
          </p:cNvPr>
          <p:cNvSpPr>
            <a:spLocks noGrp="1"/>
          </p:cNvSpPr>
          <p:nvPr>
            <p:ph type="body" sz="quarter" idx="16" hasCustomPrompt="1"/>
          </p:nvPr>
        </p:nvSpPr>
        <p:spPr>
          <a:xfrm>
            <a:off x="1219202"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1</a:t>
            </a:r>
          </a:p>
        </p:txBody>
      </p:sp>
      <p:sp>
        <p:nvSpPr>
          <p:cNvPr id="29" name="Text Placeholder 30">
            <a:extLst>
              <a:ext uri="{FF2B5EF4-FFF2-40B4-BE49-F238E27FC236}">
                <a16:creationId xmlns:a16="http://schemas.microsoft.com/office/drawing/2014/main" id="{45502A41-3DB6-402C-B635-17406F011B8F}"/>
              </a:ext>
            </a:extLst>
          </p:cNvPr>
          <p:cNvSpPr>
            <a:spLocks noGrp="1"/>
          </p:cNvSpPr>
          <p:nvPr>
            <p:ph type="body" sz="quarter" idx="24" hasCustomPrompt="1"/>
          </p:nvPr>
        </p:nvSpPr>
        <p:spPr>
          <a:xfrm>
            <a:off x="1219202"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0" name="Text Placeholder 30">
            <a:extLst>
              <a:ext uri="{FF2B5EF4-FFF2-40B4-BE49-F238E27FC236}">
                <a16:creationId xmlns:a16="http://schemas.microsoft.com/office/drawing/2014/main" id="{5088F007-DED3-49F0-9CB6-C49F550DC6EC}"/>
              </a:ext>
            </a:extLst>
          </p:cNvPr>
          <p:cNvSpPr>
            <a:spLocks noGrp="1"/>
          </p:cNvSpPr>
          <p:nvPr>
            <p:ph type="body" sz="quarter" idx="25" hasCustomPrompt="1"/>
          </p:nvPr>
        </p:nvSpPr>
        <p:spPr>
          <a:xfrm>
            <a:off x="3181351"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2</a:t>
            </a:r>
          </a:p>
        </p:txBody>
      </p:sp>
      <p:sp>
        <p:nvSpPr>
          <p:cNvPr id="31" name="Text Placeholder 30">
            <a:extLst>
              <a:ext uri="{FF2B5EF4-FFF2-40B4-BE49-F238E27FC236}">
                <a16:creationId xmlns:a16="http://schemas.microsoft.com/office/drawing/2014/main" id="{D7DD7765-AE68-4CD8-96D7-FAE49324FC11}"/>
              </a:ext>
            </a:extLst>
          </p:cNvPr>
          <p:cNvSpPr>
            <a:spLocks noGrp="1"/>
          </p:cNvSpPr>
          <p:nvPr>
            <p:ph type="body" sz="quarter" idx="26" hasCustomPrompt="1"/>
          </p:nvPr>
        </p:nvSpPr>
        <p:spPr>
          <a:xfrm>
            <a:off x="3181351"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2" name="Text Placeholder 30">
            <a:extLst>
              <a:ext uri="{FF2B5EF4-FFF2-40B4-BE49-F238E27FC236}">
                <a16:creationId xmlns:a16="http://schemas.microsoft.com/office/drawing/2014/main" id="{AFD93FC4-6C5A-4C09-8A6C-F2EE3A8C3917}"/>
              </a:ext>
            </a:extLst>
          </p:cNvPr>
          <p:cNvSpPr>
            <a:spLocks noGrp="1"/>
          </p:cNvSpPr>
          <p:nvPr>
            <p:ph type="body" sz="quarter" idx="27" hasCustomPrompt="1"/>
          </p:nvPr>
        </p:nvSpPr>
        <p:spPr>
          <a:xfrm>
            <a:off x="5157788"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3</a:t>
            </a:r>
          </a:p>
        </p:txBody>
      </p:sp>
      <p:sp>
        <p:nvSpPr>
          <p:cNvPr id="33" name="Text Placeholder 30">
            <a:extLst>
              <a:ext uri="{FF2B5EF4-FFF2-40B4-BE49-F238E27FC236}">
                <a16:creationId xmlns:a16="http://schemas.microsoft.com/office/drawing/2014/main" id="{AB11D959-CE48-4FA8-A78F-E60124458DC0}"/>
              </a:ext>
            </a:extLst>
          </p:cNvPr>
          <p:cNvSpPr>
            <a:spLocks noGrp="1"/>
          </p:cNvSpPr>
          <p:nvPr>
            <p:ph type="body" sz="quarter" idx="28" hasCustomPrompt="1"/>
          </p:nvPr>
        </p:nvSpPr>
        <p:spPr>
          <a:xfrm>
            <a:off x="5157788"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4" name="Text Placeholder 30">
            <a:extLst>
              <a:ext uri="{FF2B5EF4-FFF2-40B4-BE49-F238E27FC236}">
                <a16:creationId xmlns:a16="http://schemas.microsoft.com/office/drawing/2014/main" id="{2BEBF3F8-33DA-4901-84DC-3D9BB0131E93}"/>
              </a:ext>
            </a:extLst>
          </p:cNvPr>
          <p:cNvSpPr>
            <a:spLocks noGrp="1"/>
          </p:cNvSpPr>
          <p:nvPr>
            <p:ph type="body" sz="quarter" idx="29" hasCustomPrompt="1"/>
          </p:nvPr>
        </p:nvSpPr>
        <p:spPr>
          <a:xfrm>
            <a:off x="7124700" y="2919414"/>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4</a:t>
            </a:r>
          </a:p>
        </p:txBody>
      </p:sp>
      <p:sp>
        <p:nvSpPr>
          <p:cNvPr id="35" name="Text Placeholder 30">
            <a:extLst>
              <a:ext uri="{FF2B5EF4-FFF2-40B4-BE49-F238E27FC236}">
                <a16:creationId xmlns:a16="http://schemas.microsoft.com/office/drawing/2014/main" id="{A05217A3-2B37-4DEF-80DF-C96C92AF23C9}"/>
              </a:ext>
            </a:extLst>
          </p:cNvPr>
          <p:cNvSpPr>
            <a:spLocks noGrp="1"/>
          </p:cNvSpPr>
          <p:nvPr>
            <p:ph type="body" sz="quarter" idx="30" hasCustomPrompt="1"/>
          </p:nvPr>
        </p:nvSpPr>
        <p:spPr>
          <a:xfrm>
            <a:off x="7124700" y="3284539"/>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6" name="Text Placeholder 30">
            <a:extLst>
              <a:ext uri="{FF2B5EF4-FFF2-40B4-BE49-F238E27FC236}">
                <a16:creationId xmlns:a16="http://schemas.microsoft.com/office/drawing/2014/main" id="{EA9C6BE0-63A0-4873-8290-058DEB6067C7}"/>
              </a:ext>
            </a:extLst>
          </p:cNvPr>
          <p:cNvSpPr>
            <a:spLocks noGrp="1"/>
          </p:cNvSpPr>
          <p:nvPr>
            <p:ph type="body" sz="quarter" idx="31" hasCustomPrompt="1"/>
          </p:nvPr>
        </p:nvSpPr>
        <p:spPr>
          <a:xfrm>
            <a:off x="9096375" y="2925763"/>
            <a:ext cx="1876423" cy="365125"/>
          </a:xfrm>
          <a:prstGeom prst="rect">
            <a:avLst/>
          </a:prstGeom>
          <a:solidFill>
            <a:schemeClr val="tx2"/>
          </a:solidFill>
        </p:spPr>
        <p:txBody>
          <a:bodyPr anchor="ctr"/>
          <a:lstStyle>
            <a:lvl1pPr marL="0" indent="0" algn="ctr">
              <a:buNone/>
              <a:defRPr sz="1100">
                <a:latin typeface="Franklin Gothic Medium Cond" panose="020B06060304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STAGE 5</a:t>
            </a:r>
          </a:p>
        </p:txBody>
      </p:sp>
      <p:sp>
        <p:nvSpPr>
          <p:cNvPr id="37" name="Text Placeholder 30">
            <a:extLst>
              <a:ext uri="{FF2B5EF4-FFF2-40B4-BE49-F238E27FC236}">
                <a16:creationId xmlns:a16="http://schemas.microsoft.com/office/drawing/2014/main" id="{4256B304-EC8B-4310-8A8E-C7C174216B36}"/>
              </a:ext>
            </a:extLst>
          </p:cNvPr>
          <p:cNvSpPr>
            <a:spLocks noGrp="1"/>
          </p:cNvSpPr>
          <p:nvPr>
            <p:ph type="body" sz="quarter" idx="32" hasCustomPrompt="1"/>
          </p:nvPr>
        </p:nvSpPr>
        <p:spPr>
          <a:xfrm>
            <a:off x="9096375" y="3290888"/>
            <a:ext cx="1876423" cy="1804987"/>
          </a:xfrm>
          <a:prstGeom prst="rect">
            <a:avLst/>
          </a:prstGeom>
          <a:solidFill>
            <a:schemeClr val="bg1">
              <a:lumMod val="95000"/>
            </a:schemeClr>
          </a:solidFill>
          <a:ln>
            <a:noFill/>
          </a:ln>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1100" b="0" i="0" kern="1200" smtClean="0">
                <a:solidFill>
                  <a:schemeClr val="bg1">
                    <a:lumMod val="95000"/>
                  </a:schemeClr>
                </a:solidFill>
                <a:effectLst/>
                <a:latin typeface="Franklin Gothic Book" panose="020B05030201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lnSpc>
                <a:spcPct val="100000"/>
              </a:lnSpc>
            </a:pPr>
            <a:r>
              <a:rPr lang="en-US" sz="1100" b="0" i="0" kern="1200" dirty="0">
                <a:solidFill>
                  <a:schemeClr val="tx1"/>
                </a:solidFill>
                <a:effectLst/>
                <a:latin typeface="Franklin Gothic Book" panose="020B0503020102020204" pitchFamily="34" charset="0"/>
                <a:ea typeface="+mj-ea"/>
                <a:cs typeface="+mj-cs"/>
              </a:rPr>
              <a:t>Lorem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Book" panose="020B0503020102020204" pitchFamily="34" charset="0"/>
                <a:ea typeface="+mj-ea"/>
                <a:cs typeface="+mj-cs"/>
              </a:rPr>
              <a:t> ipsum dolor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r>
              <a:rPr lang="en-US" sz="1100" b="0" i="0" kern="1200" dirty="0">
                <a:solidFill>
                  <a:schemeClr val="tx1"/>
                </a:solidFill>
                <a:effectLst/>
                <a:latin typeface="Franklin Gothic Medium" panose="020B0603020102020204" pitchFamily="34" charset="0"/>
                <a:ea typeface="+mn-ea"/>
                <a:cs typeface="+mn-cs"/>
              </a:rPr>
              <a:t> do</a:t>
            </a:r>
            <a:r>
              <a:rPr lang="en-US" sz="1100" b="0" i="0" kern="1200" dirty="0">
                <a:solidFill>
                  <a:schemeClr val="tx1"/>
                </a:solidFill>
                <a:effectLst/>
                <a:latin typeface="Franklin Gothic Book" panose="020B0503020102020204" pitchFamily="34" charset="0"/>
                <a:ea typeface="+mj-ea"/>
                <a:cs typeface="+mj-cs"/>
              </a:rPr>
              <a:t>lor sit </a:t>
            </a:r>
            <a:r>
              <a:rPr lang="en-US" sz="1100" b="0" i="0" kern="1200" dirty="0" err="1">
                <a:solidFill>
                  <a:schemeClr val="tx1"/>
                </a:solidFill>
                <a:effectLst/>
                <a:latin typeface="Franklin Gothic Book" panose="020B0503020102020204" pitchFamily="34" charset="0"/>
                <a:ea typeface="+mj-ea"/>
                <a:cs typeface="+mj-cs"/>
              </a:rPr>
              <a:t>amet</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consecte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turvese</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adipiscilit</a:t>
            </a:r>
            <a:r>
              <a:rPr lang="en-US" sz="1100" b="0" i="0" kern="1200" dirty="0">
                <a:solidFill>
                  <a:schemeClr val="tx1"/>
                </a:solidFill>
                <a:effectLst/>
                <a:latin typeface="Franklin Gothic Book" panose="020B0503020102020204" pitchFamily="34" charset="0"/>
                <a:ea typeface="+mj-ea"/>
                <a:cs typeface="+mj-cs"/>
              </a:rPr>
              <a:t>, sed do </a:t>
            </a:r>
            <a:r>
              <a:rPr lang="en-US" sz="1100" b="0" i="0" kern="1200" dirty="0" err="1">
                <a:solidFill>
                  <a:schemeClr val="tx1"/>
                </a:solidFill>
                <a:effectLst/>
                <a:latin typeface="Franklin Gothic Book" panose="020B0503020102020204" pitchFamily="34" charset="0"/>
                <a:ea typeface="+mj-ea"/>
                <a:cs typeface="+mj-cs"/>
              </a:rPr>
              <a:t>eiusmod</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tempor</a:t>
            </a:r>
            <a:r>
              <a:rPr lang="en-US" sz="1100" b="0" i="0" kern="1200" dirty="0">
                <a:solidFill>
                  <a:schemeClr val="tx1"/>
                </a:solidFill>
                <a:effectLst/>
                <a:latin typeface="Franklin Gothic Book" panose="020B0503020102020204" pitchFamily="34" charset="0"/>
                <a:ea typeface="+mj-ea"/>
                <a:cs typeface="+mj-cs"/>
              </a:rPr>
              <a:t> </a:t>
            </a:r>
            <a:r>
              <a:rPr lang="en-US" sz="1100" b="0" i="0" kern="1200" dirty="0" err="1">
                <a:solidFill>
                  <a:schemeClr val="tx1"/>
                </a:solidFill>
                <a:effectLst/>
                <a:latin typeface="Franklin Gothic Book" panose="020B0503020102020204" pitchFamily="34" charset="0"/>
                <a:ea typeface="+mj-ea"/>
                <a:cs typeface="+mj-cs"/>
              </a:rPr>
              <a:t>incid</a:t>
            </a:r>
            <a:endParaRPr lang="en-US" sz="1100" dirty="0">
              <a:latin typeface="Franklin Gothic Medium" panose="020B0603020102020204" pitchFamily="34" charset="0"/>
            </a:endParaRPr>
          </a:p>
          <a:p>
            <a:pPr>
              <a:lnSpc>
                <a:spcPct val="100000"/>
              </a:lnSpc>
            </a:pPr>
            <a:endParaRPr lang="en-US" sz="1100" dirty="0">
              <a:latin typeface="Franklin Gothic Medium" panose="020B0603020102020204" pitchFamily="34" charset="0"/>
            </a:endParaRPr>
          </a:p>
        </p:txBody>
      </p:sp>
      <p:sp>
        <p:nvSpPr>
          <p:cNvPr id="38" name="Title 9">
            <a:extLst>
              <a:ext uri="{FF2B5EF4-FFF2-40B4-BE49-F238E27FC236}">
                <a16:creationId xmlns:a16="http://schemas.microsoft.com/office/drawing/2014/main" id="{1864AADE-341C-4732-8856-BF83642E8879}"/>
              </a:ext>
            </a:extLst>
          </p:cNvPr>
          <p:cNvSpPr>
            <a:spLocks noGrp="1"/>
          </p:cNvSpPr>
          <p:nvPr>
            <p:ph type="title" hasCustomPrompt="1"/>
          </p:nvPr>
        </p:nvSpPr>
        <p:spPr>
          <a:xfrm>
            <a:off x="561973" y="777874"/>
            <a:ext cx="3848102" cy="825501"/>
          </a:xfrm>
          <a:prstGeom prst="rect">
            <a:avLst/>
          </a:prstGeom>
        </p:spPr>
        <p:txBody>
          <a:bodyPr/>
          <a:lstStyle>
            <a:lvl1pPr>
              <a:defRPr sz="3200">
                <a:latin typeface="Franklin Gothic Book" panose="020B0503020102020204" pitchFamily="34" charset="0"/>
              </a:defRPr>
            </a:lvl1pPr>
          </a:lstStyle>
          <a:p>
            <a:r>
              <a:rPr lang="en-US" dirty="0"/>
              <a:t>Edit Master Title</a:t>
            </a:r>
          </a:p>
        </p:txBody>
      </p:sp>
      <p:sp>
        <p:nvSpPr>
          <p:cNvPr id="39" name="Rectangle 38">
            <a:extLst>
              <a:ext uri="{FF2B5EF4-FFF2-40B4-BE49-F238E27FC236}">
                <a16:creationId xmlns:a16="http://schemas.microsoft.com/office/drawing/2014/main" id="{46E28C9A-A4FB-4C73-AC87-08A848696D2C}"/>
              </a:ext>
            </a:extLst>
          </p:cNvPr>
          <p:cNvSpPr/>
          <p:nvPr userDrawn="1"/>
        </p:nvSpPr>
        <p:spPr>
          <a:xfrm>
            <a:off x="0" y="897466"/>
            <a:ext cx="76200" cy="254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p14="http://schemas.microsoft.com/office/powerpoint/2010/main" val="351432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5E57F-6AED-42F6-A3BD-D184AA760C4F}"/>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8068" y="5552559"/>
            <a:ext cx="2559603" cy="1808746"/>
          </a:xfrm>
          <a:prstGeom prst="rect">
            <a:avLst/>
          </a:prstGeom>
        </p:spPr>
      </p:pic>
      <p:sp>
        <p:nvSpPr>
          <p:cNvPr id="4" name="Date Placeholder 3">
            <a:extLst>
              <a:ext uri="{FF2B5EF4-FFF2-40B4-BE49-F238E27FC236}">
                <a16:creationId xmlns:a16="http://schemas.microsoft.com/office/drawing/2014/main" id="{9548BF9C-DA2F-42A5-8D27-1243120C8592}"/>
              </a:ext>
            </a:extLst>
          </p:cNvPr>
          <p:cNvSpPr>
            <a:spLocks noGrp="1"/>
          </p:cNvSpPr>
          <p:nvPr>
            <p:ph type="dt" sz="half" idx="2"/>
          </p:nvPr>
        </p:nvSpPr>
        <p:spPr>
          <a:xfrm>
            <a:off x="3095625" y="6388097"/>
            <a:ext cx="1952624"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fld id="{A469AF3C-9156-4D25-AB6C-00698DE37207}" type="datetimeFigureOut">
              <a:rPr lang="en-US" smtClean="0"/>
              <a:pPr/>
              <a:t>18-Jul-19</a:t>
            </a:fld>
            <a:endParaRPr lang="en-US" dirty="0"/>
          </a:p>
        </p:txBody>
      </p:sp>
      <p:sp>
        <p:nvSpPr>
          <p:cNvPr id="5" name="Footer Placeholder 4">
            <a:extLst>
              <a:ext uri="{FF2B5EF4-FFF2-40B4-BE49-F238E27FC236}">
                <a16:creationId xmlns:a16="http://schemas.microsoft.com/office/drawing/2014/main" id="{C81DFE29-DAA7-4480-84DE-97BB261F841C}"/>
              </a:ext>
            </a:extLst>
          </p:cNvPr>
          <p:cNvSpPr>
            <a:spLocks noGrp="1"/>
          </p:cNvSpPr>
          <p:nvPr>
            <p:ph type="ftr" sz="quarter" idx="3"/>
          </p:nvPr>
        </p:nvSpPr>
        <p:spPr>
          <a:xfrm>
            <a:off x="5048250" y="6388099"/>
            <a:ext cx="5915023"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endParaRPr lang="en-US" dirty="0"/>
          </a:p>
        </p:txBody>
      </p:sp>
      <p:sp>
        <p:nvSpPr>
          <p:cNvPr id="6" name="Slide Number Placeholder 5">
            <a:extLst>
              <a:ext uri="{FF2B5EF4-FFF2-40B4-BE49-F238E27FC236}">
                <a16:creationId xmlns:a16="http://schemas.microsoft.com/office/drawing/2014/main" id="{C0F008C5-6582-4509-B26D-430FE3CEE497}"/>
              </a:ext>
            </a:extLst>
          </p:cNvPr>
          <p:cNvSpPr>
            <a:spLocks noGrp="1"/>
          </p:cNvSpPr>
          <p:nvPr>
            <p:ph type="sldNum" sz="quarter" idx="4"/>
          </p:nvPr>
        </p:nvSpPr>
        <p:spPr>
          <a:xfrm>
            <a:off x="10963273" y="6384924"/>
            <a:ext cx="1076326"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fld id="{9F13B2A5-40FA-4A5F-BCD5-242C96868562}" type="slidenum">
              <a:rPr lang="en-US" smtClean="0"/>
              <a:pPr/>
              <a:t>‹#›</a:t>
            </a:fld>
            <a:endParaRPr lang="en-US" dirty="0"/>
          </a:p>
        </p:txBody>
      </p:sp>
      <p:cxnSp>
        <p:nvCxnSpPr>
          <p:cNvPr id="12" name="Straight Connector 11">
            <a:extLst>
              <a:ext uri="{FF2B5EF4-FFF2-40B4-BE49-F238E27FC236}">
                <a16:creationId xmlns:a16="http://schemas.microsoft.com/office/drawing/2014/main" id="{3B75F47E-119C-4E21-8966-00EAF7854748}"/>
              </a:ext>
            </a:extLst>
          </p:cNvPr>
          <p:cNvCxnSpPr/>
          <p:nvPr userDrawn="1"/>
        </p:nvCxnSpPr>
        <p:spPr>
          <a:xfrm>
            <a:off x="0" y="6200775"/>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picture containing clipart&#10;&#10;Description automatically generated">
            <a:extLst>
              <a:ext uri="{FF2B5EF4-FFF2-40B4-BE49-F238E27FC236}">
                <a16:creationId xmlns:a16="http://schemas.microsoft.com/office/drawing/2014/main" id="{86081F5B-0586-49E2-8431-ADEA256C61B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20801" y="6301360"/>
            <a:ext cx="906323" cy="341956"/>
          </a:xfrm>
          <a:prstGeom prst="rect">
            <a:avLst/>
          </a:prstGeom>
        </p:spPr>
      </p:pic>
    </p:spTree>
    <p:extLst>
      <p:ext uri="{BB962C8B-B14F-4D97-AF65-F5344CB8AC3E}">
        <p14:creationId xmlns:p14="http://schemas.microsoft.com/office/powerpoint/2010/main" val="218419588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0" r:id="rId4"/>
    <p:sldLayoutId id="2147483662" r:id="rId5"/>
    <p:sldLayoutId id="2147483664" r:id="rId6"/>
    <p:sldLayoutId id="2147483650" r:id="rId7"/>
    <p:sldLayoutId id="2147483665" r:id="rId8"/>
    <p:sldLayoutId id="2147483666" r:id="rId9"/>
    <p:sldLayoutId id="2147483678"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53B7AE-48E5-4167-BD1F-5896E792F91C}"/>
              </a:ext>
            </a:extLst>
          </p:cNvPr>
          <p:cNvSpPr/>
          <p:nvPr userDrawn="1"/>
        </p:nvSpPr>
        <p:spPr>
          <a:xfrm>
            <a:off x="0" y="-1"/>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1B5E57F-6AED-42F6-A3BD-D184AA760C4F}"/>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09004" y="5551253"/>
            <a:ext cx="1230150" cy="1839239"/>
          </a:xfrm>
          <a:prstGeom prst="rect">
            <a:avLst/>
          </a:prstGeom>
        </p:spPr>
      </p:pic>
      <p:sp>
        <p:nvSpPr>
          <p:cNvPr id="4" name="Date Placeholder 3">
            <a:extLst>
              <a:ext uri="{FF2B5EF4-FFF2-40B4-BE49-F238E27FC236}">
                <a16:creationId xmlns:a16="http://schemas.microsoft.com/office/drawing/2014/main" id="{9548BF9C-DA2F-42A5-8D27-1243120C8592}"/>
              </a:ext>
            </a:extLst>
          </p:cNvPr>
          <p:cNvSpPr>
            <a:spLocks noGrp="1"/>
          </p:cNvSpPr>
          <p:nvPr>
            <p:ph type="dt" sz="half" idx="2"/>
          </p:nvPr>
        </p:nvSpPr>
        <p:spPr>
          <a:xfrm>
            <a:off x="3095625" y="6388097"/>
            <a:ext cx="1952624"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fld id="{A469AF3C-9156-4D25-AB6C-00698DE37207}" type="datetimeFigureOut">
              <a:rPr lang="en-US" smtClean="0"/>
              <a:pPr/>
              <a:t>18-Jul-19</a:t>
            </a:fld>
            <a:endParaRPr lang="en-US" dirty="0"/>
          </a:p>
        </p:txBody>
      </p:sp>
      <p:sp>
        <p:nvSpPr>
          <p:cNvPr id="5" name="Footer Placeholder 4">
            <a:extLst>
              <a:ext uri="{FF2B5EF4-FFF2-40B4-BE49-F238E27FC236}">
                <a16:creationId xmlns:a16="http://schemas.microsoft.com/office/drawing/2014/main" id="{C81DFE29-DAA7-4480-84DE-97BB261F841C}"/>
              </a:ext>
            </a:extLst>
          </p:cNvPr>
          <p:cNvSpPr>
            <a:spLocks noGrp="1"/>
          </p:cNvSpPr>
          <p:nvPr>
            <p:ph type="ftr" sz="quarter" idx="3"/>
          </p:nvPr>
        </p:nvSpPr>
        <p:spPr>
          <a:xfrm>
            <a:off x="5048250" y="6388099"/>
            <a:ext cx="5915023"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endParaRPr lang="en-US" dirty="0"/>
          </a:p>
        </p:txBody>
      </p:sp>
      <p:sp>
        <p:nvSpPr>
          <p:cNvPr id="6" name="Slide Number Placeholder 5">
            <a:extLst>
              <a:ext uri="{FF2B5EF4-FFF2-40B4-BE49-F238E27FC236}">
                <a16:creationId xmlns:a16="http://schemas.microsoft.com/office/drawing/2014/main" id="{C0F008C5-6582-4509-B26D-430FE3CEE497}"/>
              </a:ext>
            </a:extLst>
          </p:cNvPr>
          <p:cNvSpPr>
            <a:spLocks noGrp="1"/>
          </p:cNvSpPr>
          <p:nvPr>
            <p:ph type="sldNum" sz="quarter" idx="4"/>
          </p:nvPr>
        </p:nvSpPr>
        <p:spPr>
          <a:xfrm>
            <a:off x="10963273" y="6384924"/>
            <a:ext cx="1076326"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fld id="{9F13B2A5-40FA-4A5F-BCD5-242C96868562}" type="slidenum">
              <a:rPr lang="en-US" smtClean="0"/>
              <a:pPr/>
              <a:t>‹#›</a:t>
            </a:fld>
            <a:endParaRPr lang="en-US" dirty="0"/>
          </a:p>
        </p:txBody>
      </p:sp>
      <p:cxnSp>
        <p:nvCxnSpPr>
          <p:cNvPr id="12" name="Straight Connector 11">
            <a:extLst>
              <a:ext uri="{FF2B5EF4-FFF2-40B4-BE49-F238E27FC236}">
                <a16:creationId xmlns:a16="http://schemas.microsoft.com/office/drawing/2014/main" id="{3B75F47E-119C-4E21-8966-00EAF7854748}"/>
              </a:ext>
            </a:extLst>
          </p:cNvPr>
          <p:cNvCxnSpPr/>
          <p:nvPr userDrawn="1"/>
        </p:nvCxnSpPr>
        <p:spPr>
          <a:xfrm>
            <a:off x="0" y="620077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04721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7"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53B7AE-48E5-4167-BD1F-5896E792F91C}"/>
              </a:ext>
            </a:extLst>
          </p:cNvPr>
          <p:cNvSpPr/>
          <p:nvPr userDrawn="1"/>
        </p:nvSpPr>
        <p:spPr>
          <a:xfrm>
            <a:off x="0" y="0"/>
            <a:ext cx="12192000" cy="6203000"/>
          </a:xfrm>
          <a:prstGeom prst="rect">
            <a:avLst/>
          </a:prstGeom>
          <a:solidFill>
            <a:srgbClr val="FFD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1B5E57F-6AED-42F6-A3BD-D184AA760C4F}"/>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09004" y="5551253"/>
            <a:ext cx="1230150" cy="1839239"/>
          </a:xfrm>
          <a:prstGeom prst="rect">
            <a:avLst/>
          </a:prstGeom>
        </p:spPr>
      </p:pic>
      <p:sp>
        <p:nvSpPr>
          <p:cNvPr id="4" name="Date Placeholder 3">
            <a:extLst>
              <a:ext uri="{FF2B5EF4-FFF2-40B4-BE49-F238E27FC236}">
                <a16:creationId xmlns:a16="http://schemas.microsoft.com/office/drawing/2014/main" id="{9548BF9C-DA2F-42A5-8D27-1243120C8592}"/>
              </a:ext>
            </a:extLst>
          </p:cNvPr>
          <p:cNvSpPr>
            <a:spLocks noGrp="1"/>
          </p:cNvSpPr>
          <p:nvPr>
            <p:ph type="dt" sz="half" idx="2"/>
          </p:nvPr>
        </p:nvSpPr>
        <p:spPr>
          <a:xfrm>
            <a:off x="3095625" y="6388097"/>
            <a:ext cx="1952624"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fld id="{A469AF3C-9156-4D25-AB6C-00698DE37207}" type="datetimeFigureOut">
              <a:rPr lang="en-US" smtClean="0"/>
              <a:pPr/>
              <a:t>18-Jul-19</a:t>
            </a:fld>
            <a:endParaRPr lang="en-US" dirty="0"/>
          </a:p>
        </p:txBody>
      </p:sp>
      <p:sp>
        <p:nvSpPr>
          <p:cNvPr id="5" name="Footer Placeholder 4">
            <a:extLst>
              <a:ext uri="{FF2B5EF4-FFF2-40B4-BE49-F238E27FC236}">
                <a16:creationId xmlns:a16="http://schemas.microsoft.com/office/drawing/2014/main" id="{C81DFE29-DAA7-4480-84DE-97BB261F841C}"/>
              </a:ext>
            </a:extLst>
          </p:cNvPr>
          <p:cNvSpPr>
            <a:spLocks noGrp="1"/>
          </p:cNvSpPr>
          <p:nvPr>
            <p:ph type="ftr" sz="quarter" idx="3"/>
          </p:nvPr>
        </p:nvSpPr>
        <p:spPr>
          <a:xfrm>
            <a:off x="5048250" y="6388099"/>
            <a:ext cx="5915023"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endParaRPr lang="en-US" dirty="0"/>
          </a:p>
        </p:txBody>
      </p:sp>
      <p:sp>
        <p:nvSpPr>
          <p:cNvPr id="6" name="Slide Number Placeholder 5">
            <a:extLst>
              <a:ext uri="{FF2B5EF4-FFF2-40B4-BE49-F238E27FC236}">
                <a16:creationId xmlns:a16="http://schemas.microsoft.com/office/drawing/2014/main" id="{C0F008C5-6582-4509-B26D-430FE3CEE497}"/>
              </a:ext>
            </a:extLst>
          </p:cNvPr>
          <p:cNvSpPr>
            <a:spLocks noGrp="1"/>
          </p:cNvSpPr>
          <p:nvPr>
            <p:ph type="sldNum" sz="quarter" idx="4"/>
          </p:nvPr>
        </p:nvSpPr>
        <p:spPr>
          <a:xfrm>
            <a:off x="10963273" y="6384924"/>
            <a:ext cx="1076326"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Cond" panose="020B0606030402020204" pitchFamily="34" charset="0"/>
              </a:defRPr>
            </a:lvl1pPr>
          </a:lstStyle>
          <a:p>
            <a:fld id="{9F13B2A5-40FA-4A5F-BCD5-242C96868562}" type="slidenum">
              <a:rPr lang="en-US" smtClean="0"/>
              <a:pPr/>
              <a:t>‹#›</a:t>
            </a:fld>
            <a:endParaRPr lang="en-US" dirty="0"/>
          </a:p>
        </p:txBody>
      </p:sp>
      <p:cxnSp>
        <p:nvCxnSpPr>
          <p:cNvPr id="12" name="Straight Connector 11">
            <a:extLst>
              <a:ext uri="{FF2B5EF4-FFF2-40B4-BE49-F238E27FC236}">
                <a16:creationId xmlns:a16="http://schemas.microsoft.com/office/drawing/2014/main" id="{3B75F47E-119C-4E21-8966-00EAF7854748}"/>
              </a:ext>
            </a:extLst>
          </p:cNvPr>
          <p:cNvCxnSpPr/>
          <p:nvPr userDrawn="1"/>
        </p:nvCxnSpPr>
        <p:spPr>
          <a:xfrm>
            <a:off x="0" y="620077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clipart&#10;&#10;Description automatically generated">
            <a:extLst>
              <a:ext uri="{FF2B5EF4-FFF2-40B4-BE49-F238E27FC236}">
                <a16:creationId xmlns:a16="http://schemas.microsoft.com/office/drawing/2014/main" id="{E9959EE8-53FC-4826-8524-1C3236CC52B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20801" y="6301360"/>
            <a:ext cx="906323" cy="341956"/>
          </a:xfrm>
          <a:prstGeom prst="rect">
            <a:avLst/>
          </a:prstGeom>
        </p:spPr>
      </p:pic>
    </p:spTree>
    <p:extLst>
      <p:ext uri="{BB962C8B-B14F-4D97-AF65-F5344CB8AC3E}">
        <p14:creationId xmlns:p14="http://schemas.microsoft.com/office/powerpoint/2010/main" val="57299210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C531-0B34-4586-9FDB-96F0A1392DA5}"/>
              </a:ext>
            </a:extLst>
          </p:cNvPr>
          <p:cNvSpPr>
            <a:spLocks noGrp="1"/>
          </p:cNvSpPr>
          <p:nvPr>
            <p:ph type="title"/>
          </p:nvPr>
        </p:nvSpPr>
        <p:spPr/>
        <p:txBody>
          <a:bodyPr/>
          <a:lstStyle/>
          <a:p>
            <a:r>
              <a:rPr lang="en-AU" sz="7000" dirty="0"/>
              <a:t>Shaping the skills of our future workforce</a:t>
            </a:r>
          </a:p>
        </p:txBody>
      </p:sp>
      <p:sp>
        <p:nvSpPr>
          <p:cNvPr id="7" name="Text Placeholder 6">
            <a:extLst>
              <a:ext uri="{FF2B5EF4-FFF2-40B4-BE49-F238E27FC236}">
                <a16:creationId xmlns:a16="http://schemas.microsoft.com/office/drawing/2014/main" id="{F82DC24B-A105-4A76-BE89-D1D65BB9D7DA}"/>
              </a:ext>
            </a:extLst>
          </p:cNvPr>
          <p:cNvSpPr>
            <a:spLocks noGrp="1"/>
          </p:cNvSpPr>
          <p:nvPr>
            <p:ph type="body" sz="quarter" idx="14"/>
          </p:nvPr>
        </p:nvSpPr>
        <p:spPr>
          <a:xfrm>
            <a:off x="593816" y="4197713"/>
            <a:ext cx="4506993" cy="1666875"/>
          </a:xfrm>
        </p:spPr>
        <p:txBody>
          <a:bodyPr/>
          <a:lstStyle/>
          <a:p>
            <a:r>
              <a:rPr lang="en-AU" dirty="0"/>
              <a:t>Sharon Robertson</a:t>
            </a:r>
            <a:br>
              <a:rPr lang="en-AU" dirty="0"/>
            </a:br>
            <a:r>
              <a:rPr lang="en-AU" b="0" dirty="0"/>
              <a:t>CEO</a:t>
            </a:r>
            <a:br>
              <a:rPr lang="en-AU" b="0" dirty="0"/>
            </a:br>
            <a:r>
              <a:rPr lang="en-AU" b="0" dirty="0"/>
              <a:t>Innovation &amp; Business Skills Australia (IBSA)</a:t>
            </a:r>
          </a:p>
          <a:p>
            <a:r>
              <a:rPr lang="en-GB" b="0" i="1" dirty="0"/>
              <a:t>National Centre for Vocational Education Research Conference: No Frills</a:t>
            </a:r>
            <a:br>
              <a:rPr lang="en-AU" b="0" i="1" dirty="0"/>
            </a:br>
            <a:r>
              <a:rPr lang="en-AU" b="0" i="1" dirty="0"/>
              <a:t>Thursday 11</a:t>
            </a:r>
            <a:r>
              <a:rPr lang="en-AU" b="0" i="1" baseline="30000" dirty="0"/>
              <a:t>th</a:t>
            </a:r>
            <a:r>
              <a:rPr lang="en-AU" b="0" i="1" dirty="0"/>
              <a:t> July 2019</a:t>
            </a:r>
          </a:p>
          <a:p>
            <a:endParaRPr lang="en-AU" b="0" dirty="0"/>
          </a:p>
        </p:txBody>
      </p:sp>
      <p:pic>
        <p:nvPicPr>
          <p:cNvPr id="6" name="Picture 5">
            <a:extLst>
              <a:ext uri="{FF2B5EF4-FFF2-40B4-BE49-F238E27FC236}">
                <a16:creationId xmlns:a16="http://schemas.microsoft.com/office/drawing/2014/main" id="{EA6B4917-8D8A-4A1E-8F6A-EFA87051CB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7649" y="6321735"/>
            <a:ext cx="2028397" cy="432000"/>
          </a:xfrm>
          <a:prstGeom prst="rect">
            <a:avLst/>
          </a:prstGeom>
        </p:spPr>
      </p:pic>
    </p:spTree>
    <p:extLst>
      <p:ext uri="{BB962C8B-B14F-4D97-AF65-F5344CB8AC3E}">
        <p14:creationId xmlns:p14="http://schemas.microsoft.com/office/powerpoint/2010/main" val="323983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4" descr="A large factory&#10;&#10;Description automatically generated">
            <a:extLst>
              <a:ext uri="{FF2B5EF4-FFF2-40B4-BE49-F238E27FC236}">
                <a16:creationId xmlns:a16="http://schemas.microsoft.com/office/drawing/2014/main" id="{CD8C1D9F-2F5B-42FE-8E7C-3F241175497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4171950" y="0"/>
            <a:ext cx="8020050" cy="6200775"/>
          </a:xfrm>
          <a:prstGeom prst="rect">
            <a:avLst/>
          </a:prstGeom>
          <a:solidFill>
            <a:schemeClr val="bg2"/>
          </a:solidFill>
        </p:spPr>
      </p:pic>
      <p:sp>
        <p:nvSpPr>
          <p:cNvPr id="8" name="Title 7">
            <a:extLst>
              <a:ext uri="{FF2B5EF4-FFF2-40B4-BE49-F238E27FC236}">
                <a16:creationId xmlns:a16="http://schemas.microsoft.com/office/drawing/2014/main" id="{AA48BC86-C92A-4489-9FE5-AD7AB8146C19}"/>
              </a:ext>
            </a:extLst>
          </p:cNvPr>
          <p:cNvSpPr>
            <a:spLocks noGrp="1"/>
          </p:cNvSpPr>
          <p:nvPr>
            <p:ph type="title"/>
          </p:nvPr>
        </p:nvSpPr>
        <p:spPr>
          <a:xfrm>
            <a:off x="561973" y="902524"/>
            <a:ext cx="3424811" cy="4292541"/>
          </a:xfrm>
        </p:spPr>
        <p:txBody>
          <a:bodyPr/>
          <a:lstStyle/>
          <a:p>
            <a:r>
              <a:rPr lang="en-AU" sz="2000" dirty="0"/>
              <a:t>“G.James has a strong focus on investing in its people and ensuring they have the right skills for the work they need to do. </a:t>
            </a:r>
            <a:br>
              <a:rPr lang="en-AU" sz="2400" dirty="0"/>
            </a:br>
            <a:br>
              <a:rPr lang="en-AU" sz="2400" dirty="0"/>
            </a:br>
            <a:r>
              <a:rPr lang="en-AU" sz="2400" b="1" dirty="0">
                <a:latin typeface="Franklin Gothic Medium" panose="020B0603020102020204" pitchFamily="34" charset="0"/>
              </a:rPr>
              <a:t>People are always going to be vital to the effective running of our business, regardless of</a:t>
            </a:r>
            <a:br>
              <a:rPr lang="en-AU" sz="2400" b="1" dirty="0">
                <a:latin typeface="Franklin Gothic Medium" panose="020B0603020102020204" pitchFamily="34" charset="0"/>
              </a:rPr>
            </a:br>
            <a:r>
              <a:rPr lang="en-AU" sz="2400" b="1" dirty="0">
                <a:latin typeface="Franklin Gothic Medium" panose="020B0603020102020204" pitchFamily="34" charset="0"/>
              </a:rPr>
              <a:t>increases in automation</a:t>
            </a:r>
            <a:r>
              <a:rPr lang="en-AU" sz="2400" dirty="0">
                <a:latin typeface="Franklin Gothic Medium" panose="020B0603020102020204" pitchFamily="34" charset="0"/>
              </a:rPr>
              <a:t>.”</a:t>
            </a:r>
            <a:br>
              <a:rPr lang="en-AU" sz="2400" dirty="0">
                <a:latin typeface="Franklin Gothic Medium" panose="020B0603020102020204" pitchFamily="34" charset="0"/>
              </a:rPr>
            </a:br>
            <a:br>
              <a:rPr lang="en-AU" sz="2400" dirty="0"/>
            </a:br>
            <a:endParaRPr lang="en-US" sz="2400" dirty="0"/>
          </a:p>
        </p:txBody>
      </p:sp>
      <p:sp>
        <p:nvSpPr>
          <p:cNvPr id="11" name="Text Placeholder 10">
            <a:extLst>
              <a:ext uri="{FF2B5EF4-FFF2-40B4-BE49-F238E27FC236}">
                <a16:creationId xmlns:a16="http://schemas.microsoft.com/office/drawing/2014/main" id="{96F59D04-F02C-41BD-B5FF-DB3B6CC21673}"/>
              </a:ext>
            </a:extLst>
          </p:cNvPr>
          <p:cNvSpPr>
            <a:spLocks noGrp="1"/>
          </p:cNvSpPr>
          <p:nvPr>
            <p:ph type="body" sz="quarter" idx="15"/>
          </p:nvPr>
        </p:nvSpPr>
        <p:spPr>
          <a:xfrm>
            <a:off x="591412" y="4692654"/>
            <a:ext cx="2947986" cy="598906"/>
          </a:xfrm>
        </p:spPr>
        <p:txBody>
          <a:bodyPr/>
          <a:lstStyle/>
          <a:p>
            <a:r>
              <a:rPr lang="en-AU" dirty="0"/>
              <a:t>Rachel Driessen, Director, </a:t>
            </a:r>
            <a:r>
              <a:rPr lang="en-AU" i="1" dirty="0"/>
              <a:t>G.James Glass &amp; Aluminium</a:t>
            </a:r>
            <a:br>
              <a:rPr lang="en-AU" dirty="0"/>
            </a:br>
            <a:endParaRPr lang="en-US" dirty="0"/>
          </a:p>
        </p:txBody>
      </p:sp>
      <p:pic>
        <p:nvPicPr>
          <p:cNvPr id="6" name="Picture 5">
            <a:extLst>
              <a:ext uri="{FF2B5EF4-FFF2-40B4-BE49-F238E27FC236}">
                <a16:creationId xmlns:a16="http://schemas.microsoft.com/office/drawing/2014/main" id="{FD287542-F948-45D0-AE0F-F60161F9D7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5405" y="5354508"/>
            <a:ext cx="1985721" cy="734370"/>
          </a:xfrm>
          <a:prstGeom prst="rect">
            <a:avLst/>
          </a:prstGeom>
        </p:spPr>
      </p:pic>
    </p:spTree>
    <p:extLst>
      <p:ext uri="{BB962C8B-B14F-4D97-AF65-F5344CB8AC3E}">
        <p14:creationId xmlns:p14="http://schemas.microsoft.com/office/powerpoint/2010/main" val="177449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using a computer sitting on top of a table&#10;&#10;Description automatically generated">
            <a:extLst>
              <a:ext uri="{FF2B5EF4-FFF2-40B4-BE49-F238E27FC236}">
                <a16:creationId xmlns:a16="http://schemas.microsoft.com/office/drawing/2014/main" id="{E6B9E9AD-6B84-41E6-B6E2-11AAE373A405}"/>
              </a:ext>
            </a:extLst>
          </p:cNvPr>
          <p:cNvPicPr>
            <a:picLocks noChangeAspect="1"/>
          </p:cNvPicPr>
          <p:nvPr/>
        </p:nvPicPr>
        <p:blipFill rotWithShape="1">
          <a:blip r:embed="rId3" cstate="screen">
            <a:grayscl/>
            <a:alphaModFix amt="50000"/>
            <a:extLst>
              <a:ext uri="{28A0092B-C50C-407E-A947-70E740481C1C}">
                <a14:useLocalDpi xmlns:a14="http://schemas.microsoft.com/office/drawing/2010/main"/>
              </a:ext>
            </a:extLst>
          </a:blip>
          <a:srcRect/>
          <a:stretch/>
        </p:blipFill>
        <p:spPr>
          <a:xfrm>
            <a:off x="0" y="0"/>
            <a:ext cx="12192000" cy="6187945"/>
          </a:xfrm>
          <a:prstGeom prst="rect">
            <a:avLst/>
          </a:prstGeom>
        </p:spPr>
      </p:pic>
      <p:sp>
        <p:nvSpPr>
          <p:cNvPr id="8" name="Title 3">
            <a:extLst>
              <a:ext uri="{FF2B5EF4-FFF2-40B4-BE49-F238E27FC236}">
                <a16:creationId xmlns:a16="http://schemas.microsoft.com/office/drawing/2014/main" id="{1E891917-6AC2-4E6E-9718-BB6BCAB5B84B}"/>
              </a:ext>
            </a:extLst>
          </p:cNvPr>
          <p:cNvSpPr>
            <a:spLocks noGrp="1"/>
          </p:cNvSpPr>
          <p:nvPr>
            <p:ph type="title"/>
          </p:nvPr>
        </p:nvSpPr>
        <p:spPr>
          <a:xfrm>
            <a:off x="476248" y="612775"/>
            <a:ext cx="9119237" cy="3123826"/>
          </a:xfrm>
        </p:spPr>
        <p:txBody>
          <a:bodyPr/>
          <a:lstStyle/>
          <a:p>
            <a:r>
              <a:rPr lang="en-AU" sz="6000" b="1" dirty="0">
                <a:effectLst>
                  <a:outerShdw blurRad="38100" dist="12700" dir="2700000" algn="tl" rotWithShape="0">
                    <a:prstClr val="black">
                      <a:alpha val="47000"/>
                    </a:prstClr>
                  </a:outerShdw>
                </a:effectLst>
              </a:rPr>
              <a:t>Australians will spend 33% more time on education and training across their lifetime by 2040.</a:t>
            </a:r>
          </a:p>
        </p:txBody>
      </p:sp>
      <p:sp>
        <p:nvSpPr>
          <p:cNvPr id="9" name="Text Placeholder 6">
            <a:extLst>
              <a:ext uri="{FF2B5EF4-FFF2-40B4-BE49-F238E27FC236}">
                <a16:creationId xmlns:a16="http://schemas.microsoft.com/office/drawing/2014/main" id="{654A9E95-5385-43B6-A1C5-CE15E03A5C6F}"/>
              </a:ext>
            </a:extLst>
          </p:cNvPr>
          <p:cNvSpPr txBox="1">
            <a:spLocks/>
          </p:cNvSpPr>
          <p:nvPr/>
        </p:nvSpPr>
        <p:spPr>
          <a:xfrm>
            <a:off x="476248" y="4255442"/>
            <a:ext cx="6272361" cy="7955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effectLst>
                  <a:outerShdw blurRad="38100" dist="12700" dir="2700000" algn="tl" rotWithShape="0">
                    <a:prstClr val="black">
                      <a:alpha val="47000"/>
                    </a:prstClr>
                  </a:outerShdw>
                </a:effectLst>
              </a:rPr>
              <a:t>AlphaBeta for Google Australia, </a:t>
            </a:r>
            <a:r>
              <a:rPr lang="en-AU" b="1" i="1" dirty="0">
                <a:effectLst>
                  <a:outerShdw blurRad="38100" dist="12700" dir="2700000" algn="tl" rotWithShape="0">
                    <a:prstClr val="black">
                      <a:alpha val="47000"/>
                    </a:prstClr>
                  </a:outerShdw>
                </a:effectLst>
              </a:rPr>
              <a:t>Future Skills</a:t>
            </a:r>
            <a:r>
              <a:rPr lang="en-AU" b="1" dirty="0">
                <a:effectLst>
                  <a:outerShdw blurRad="38100" dist="12700" dir="2700000" algn="tl" rotWithShape="0">
                    <a:prstClr val="black">
                      <a:alpha val="47000"/>
                    </a:prstClr>
                  </a:outerShdw>
                </a:effectLst>
              </a:rPr>
              <a:t>, 2019.</a:t>
            </a:r>
            <a:br>
              <a:rPr lang="en-AU" b="1" dirty="0">
                <a:solidFill>
                  <a:schemeClr val="bg2"/>
                </a:solidFill>
                <a:effectLst>
                  <a:outerShdw blurRad="38100" dist="12700" dir="2700000" algn="tl" rotWithShape="0">
                    <a:prstClr val="black">
                      <a:alpha val="47000"/>
                    </a:prstClr>
                  </a:outerShdw>
                </a:effectLst>
              </a:rPr>
            </a:br>
            <a:endParaRPr lang="en-US" b="1" dirty="0">
              <a:solidFill>
                <a:schemeClr val="bg2"/>
              </a:solidFill>
              <a:effectLst>
                <a:outerShdw blurRad="38100" dist="12700" dir="2700000" algn="tl" rotWithShape="0">
                  <a:prstClr val="black">
                    <a:alpha val="47000"/>
                  </a:prstClr>
                </a:outerShdw>
              </a:effectLst>
            </a:endParaRPr>
          </a:p>
        </p:txBody>
      </p:sp>
      <p:sp>
        <p:nvSpPr>
          <p:cNvPr id="17" name="Rectangle 16">
            <a:extLst>
              <a:ext uri="{FF2B5EF4-FFF2-40B4-BE49-F238E27FC236}">
                <a16:creationId xmlns:a16="http://schemas.microsoft.com/office/drawing/2014/main" id="{AF2A3085-D51C-4FA9-8803-171DC0887C0A}"/>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701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Description automatically generated">
            <a:extLst>
              <a:ext uri="{FF2B5EF4-FFF2-40B4-BE49-F238E27FC236}">
                <a16:creationId xmlns:a16="http://schemas.microsoft.com/office/drawing/2014/main" id="{C6D46167-D460-4660-85D1-64B447D8BAEB}"/>
              </a:ext>
            </a:extLst>
          </p:cNvPr>
          <p:cNvPicPr>
            <a:picLocks noChangeAspect="1"/>
          </p:cNvPicPr>
          <p:nvPr/>
        </p:nvPicPr>
        <p:blipFill rotWithShape="1">
          <a:blip r:embed="rId3" cstate="screen">
            <a:grayscl/>
            <a:alphaModFix amt="50000"/>
            <a:extLst>
              <a:ext uri="{28A0092B-C50C-407E-A947-70E740481C1C}">
                <a14:useLocalDpi xmlns:a14="http://schemas.microsoft.com/office/drawing/2010/main"/>
              </a:ext>
            </a:extLst>
          </a:blip>
          <a:srcRect/>
          <a:stretch/>
        </p:blipFill>
        <p:spPr>
          <a:xfrm>
            <a:off x="-3" y="4796"/>
            <a:ext cx="12192003" cy="6189804"/>
          </a:xfrm>
          <a:prstGeom prst="rect">
            <a:avLst/>
          </a:prstGeom>
        </p:spPr>
      </p:pic>
      <p:sp>
        <p:nvSpPr>
          <p:cNvPr id="8" name="Title 3">
            <a:extLst>
              <a:ext uri="{FF2B5EF4-FFF2-40B4-BE49-F238E27FC236}">
                <a16:creationId xmlns:a16="http://schemas.microsoft.com/office/drawing/2014/main" id="{1E891917-6AC2-4E6E-9718-BB6BCAB5B84B}"/>
              </a:ext>
            </a:extLst>
          </p:cNvPr>
          <p:cNvSpPr>
            <a:spLocks noGrp="1"/>
          </p:cNvSpPr>
          <p:nvPr>
            <p:ph type="title"/>
          </p:nvPr>
        </p:nvSpPr>
        <p:spPr>
          <a:xfrm>
            <a:off x="476247" y="612776"/>
            <a:ext cx="8844917" cy="2922904"/>
          </a:xfrm>
        </p:spPr>
        <p:txBody>
          <a:bodyPr/>
          <a:lstStyle/>
          <a:p>
            <a:r>
              <a:rPr lang="en-AU" sz="6000" b="1" dirty="0">
                <a:effectLst>
                  <a:outerShdw blurRad="38100" dist="12700" dir="2700000" algn="tl" rotWithShape="0">
                    <a:prstClr val="black">
                      <a:alpha val="47000"/>
                    </a:prstClr>
                  </a:outerShdw>
                </a:effectLst>
              </a:rPr>
              <a:t>Australians will undertake an additional 3 hours per week on education and training.</a:t>
            </a:r>
          </a:p>
        </p:txBody>
      </p:sp>
      <p:sp>
        <p:nvSpPr>
          <p:cNvPr id="17" name="Rectangle 16">
            <a:extLst>
              <a:ext uri="{FF2B5EF4-FFF2-40B4-BE49-F238E27FC236}">
                <a16:creationId xmlns:a16="http://schemas.microsoft.com/office/drawing/2014/main" id="{AF2A3085-D51C-4FA9-8803-171DC0887C0A}"/>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DF8BFD05-E862-4C41-96F4-832750EA8F4A}"/>
              </a:ext>
            </a:extLst>
          </p:cNvPr>
          <p:cNvSpPr txBox="1">
            <a:spLocks/>
          </p:cNvSpPr>
          <p:nvPr/>
        </p:nvSpPr>
        <p:spPr>
          <a:xfrm>
            <a:off x="476248" y="4131068"/>
            <a:ext cx="6272361" cy="7955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effectLst>
                  <a:outerShdw blurRad="38100" dist="12700" dir="2700000" algn="tl" rotWithShape="0">
                    <a:prstClr val="black">
                      <a:alpha val="47000"/>
                    </a:prstClr>
                  </a:outerShdw>
                </a:effectLst>
              </a:rPr>
              <a:t>AlphaBeta for Google Australia, </a:t>
            </a:r>
            <a:r>
              <a:rPr lang="en-AU" b="1" i="1" dirty="0">
                <a:effectLst>
                  <a:outerShdw blurRad="38100" dist="12700" dir="2700000" algn="tl" rotWithShape="0">
                    <a:prstClr val="black">
                      <a:alpha val="47000"/>
                    </a:prstClr>
                  </a:outerShdw>
                </a:effectLst>
              </a:rPr>
              <a:t>Future Skills</a:t>
            </a:r>
            <a:r>
              <a:rPr lang="en-AU" b="1" dirty="0">
                <a:effectLst>
                  <a:outerShdw blurRad="38100" dist="12700" dir="2700000" algn="tl" rotWithShape="0">
                    <a:prstClr val="black">
                      <a:alpha val="47000"/>
                    </a:prstClr>
                  </a:outerShdw>
                </a:effectLst>
              </a:rPr>
              <a:t>, 2019.</a:t>
            </a:r>
            <a:br>
              <a:rPr lang="en-AU" b="1" dirty="0">
                <a:solidFill>
                  <a:schemeClr val="bg2"/>
                </a:solidFill>
                <a:effectLst>
                  <a:outerShdw blurRad="38100" dist="12700" dir="2700000" algn="tl" rotWithShape="0">
                    <a:prstClr val="black">
                      <a:alpha val="47000"/>
                    </a:prstClr>
                  </a:outerShdw>
                </a:effectLst>
              </a:rPr>
            </a:br>
            <a:endParaRPr lang="en-US" b="1" dirty="0">
              <a:solidFill>
                <a:schemeClr val="bg2"/>
              </a:solidFill>
              <a:effectLst>
                <a:outerShdw blurRad="38100" dist="12700" dir="2700000" algn="tl" rotWithShape="0">
                  <a:prstClr val="black">
                    <a:alpha val="47000"/>
                  </a:prstClr>
                </a:outerShdw>
              </a:effectLst>
            </a:endParaRPr>
          </a:p>
        </p:txBody>
      </p:sp>
    </p:spTree>
    <p:extLst>
      <p:ext uri="{BB962C8B-B14F-4D97-AF65-F5344CB8AC3E}">
        <p14:creationId xmlns:p14="http://schemas.microsoft.com/office/powerpoint/2010/main" val="245683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bject, person, indoor, wearing&#10;&#10;Description automatically generated">
            <a:extLst>
              <a:ext uri="{FF2B5EF4-FFF2-40B4-BE49-F238E27FC236}">
                <a16:creationId xmlns:a16="http://schemas.microsoft.com/office/drawing/2014/main" id="{9261750E-AC87-48B3-A593-057C39BD9975}"/>
              </a:ext>
            </a:extLst>
          </p:cNvPr>
          <p:cNvPicPr>
            <a:picLocks noChangeAspect="1"/>
          </p:cNvPicPr>
          <p:nvPr/>
        </p:nvPicPr>
        <p:blipFill rotWithShape="1">
          <a:blip r:embed="rId3" cstate="screen">
            <a:grayscl/>
            <a:alphaModFix amt="50000"/>
            <a:extLst>
              <a:ext uri="{28A0092B-C50C-407E-A947-70E740481C1C}">
                <a14:useLocalDpi xmlns:a14="http://schemas.microsoft.com/office/drawing/2010/main"/>
              </a:ext>
            </a:extLst>
          </a:blip>
          <a:srcRect/>
          <a:stretch/>
        </p:blipFill>
        <p:spPr>
          <a:xfrm>
            <a:off x="0" y="0"/>
            <a:ext cx="12192000" cy="6177915"/>
          </a:xfrm>
          <a:prstGeom prst="rect">
            <a:avLst/>
          </a:prstGeom>
        </p:spPr>
      </p:pic>
      <p:sp>
        <p:nvSpPr>
          <p:cNvPr id="8" name="Title 3">
            <a:extLst>
              <a:ext uri="{FF2B5EF4-FFF2-40B4-BE49-F238E27FC236}">
                <a16:creationId xmlns:a16="http://schemas.microsoft.com/office/drawing/2014/main" id="{1E891917-6AC2-4E6E-9718-BB6BCAB5B84B}"/>
              </a:ext>
            </a:extLst>
          </p:cNvPr>
          <p:cNvSpPr>
            <a:spLocks noGrp="1"/>
          </p:cNvSpPr>
          <p:nvPr>
            <p:ph type="title"/>
          </p:nvPr>
        </p:nvSpPr>
        <p:spPr>
          <a:xfrm>
            <a:off x="476247" y="612776"/>
            <a:ext cx="9617321" cy="2390774"/>
          </a:xfrm>
        </p:spPr>
        <p:txBody>
          <a:bodyPr/>
          <a:lstStyle/>
          <a:p>
            <a:r>
              <a:rPr lang="en-AU" sz="6000" b="1" dirty="0">
                <a:effectLst>
                  <a:outerShdw blurRad="38100" dist="12700" dir="2700000" algn="tl" rotWithShape="0">
                    <a:prstClr val="black">
                      <a:alpha val="47000"/>
                    </a:prstClr>
                  </a:outerShdw>
                </a:effectLst>
              </a:rPr>
              <a:t>In OECD countries, more than 20% of jobs are created or destroyed on average each and every year.</a:t>
            </a:r>
          </a:p>
        </p:txBody>
      </p:sp>
      <p:sp>
        <p:nvSpPr>
          <p:cNvPr id="9" name="Text Placeholder 6">
            <a:extLst>
              <a:ext uri="{FF2B5EF4-FFF2-40B4-BE49-F238E27FC236}">
                <a16:creationId xmlns:a16="http://schemas.microsoft.com/office/drawing/2014/main" id="{654A9E95-5385-43B6-A1C5-CE15E03A5C6F}"/>
              </a:ext>
            </a:extLst>
          </p:cNvPr>
          <p:cNvSpPr txBox="1">
            <a:spLocks/>
          </p:cNvSpPr>
          <p:nvPr/>
        </p:nvSpPr>
        <p:spPr>
          <a:xfrm>
            <a:off x="476247" y="4033792"/>
            <a:ext cx="6272361" cy="7955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effectLst>
                  <a:outerShdw blurRad="38100" dist="12700" dir="2700000" algn="tl" rotWithShape="0">
                    <a:prstClr val="black">
                      <a:alpha val="47000"/>
                    </a:prstClr>
                  </a:outerShdw>
                </a:effectLst>
              </a:rPr>
              <a:t>OECD, </a:t>
            </a:r>
            <a:r>
              <a:rPr lang="en-AU" b="1" i="1" dirty="0">
                <a:effectLst>
                  <a:outerShdw blurRad="38100" dist="12700" dir="2700000" algn="tl" rotWithShape="0">
                    <a:prstClr val="black">
                      <a:alpha val="47000"/>
                    </a:prstClr>
                  </a:outerShdw>
                </a:effectLst>
              </a:rPr>
              <a:t>Employment Outlook 2009</a:t>
            </a:r>
            <a:r>
              <a:rPr lang="en-AU" b="1" dirty="0">
                <a:effectLst>
                  <a:outerShdw blurRad="38100" dist="12700" dir="2700000" algn="tl" rotWithShape="0">
                    <a:prstClr val="black">
                      <a:alpha val="47000"/>
                    </a:prstClr>
                  </a:outerShdw>
                </a:effectLst>
              </a:rPr>
              <a:t>, 2009.</a:t>
            </a:r>
            <a:br>
              <a:rPr lang="en-AU" b="1" dirty="0">
                <a:solidFill>
                  <a:schemeClr val="bg2"/>
                </a:solidFill>
                <a:effectLst>
                  <a:outerShdw blurRad="38100" dist="12700" dir="2700000" algn="tl" rotWithShape="0">
                    <a:prstClr val="black">
                      <a:alpha val="47000"/>
                    </a:prstClr>
                  </a:outerShdw>
                </a:effectLst>
              </a:rPr>
            </a:br>
            <a:endParaRPr lang="en-US" b="1" dirty="0">
              <a:solidFill>
                <a:schemeClr val="bg2"/>
              </a:solidFill>
              <a:effectLst>
                <a:outerShdw blurRad="38100" dist="12700" dir="2700000" algn="tl" rotWithShape="0">
                  <a:prstClr val="black">
                    <a:alpha val="47000"/>
                  </a:prstClr>
                </a:outerShdw>
              </a:effectLst>
            </a:endParaRPr>
          </a:p>
        </p:txBody>
      </p:sp>
      <p:sp>
        <p:nvSpPr>
          <p:cNvPr id="17" name="Rectangle 16">
            <a:extLst>
              <a:ext uri="{FF2B5EF4-FFF2-40B4-BE49-F238E27FC236}">
                <a16:creationId xmlns:a16="http://schemas.microsoft.com/office/drawing/2014/main" id="{AF2A3085-D51C-4FA9-8803-171DC0887C0A}"/>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831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mirror posing for the camera&#10;&#10;Description automatically generated">
            <a:extLst>
              <a:ext uri="{FF2B5EF4-FFF2-40B4-BE49-F238E27FC236}">
                <a16:creationId xmlns:a16="http://schemas.microsoft.com/office/drawing/2014/main" id="{FB21AB1C-6B7D-4564-B9CE-B744E80EA0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1950" y="0"/>
            <a:ext cx="8020051" cy="6200775"/>
          </a:xfrm>
          <a:prstGeom prst="rect">
            <a:avLst/>
          </a:prstGeom>
        </p:spPr>
      </p:pic>
      <p:sp>
        <p:nvSpPr>
          <p:cNvPr id="8" name="Title 7">
            <a:extLst>
              <a:ext uri="{FF2B5EF4-FFF2-40B4-BE49-F238E27FC236}">
                <a16:creationId xmlns:a16="http://schemas.microsoft.com/office/drawing/2014/main" id="{AA48BC86-C92A-4489-9FE5-AD7AB8146C19}"/>
              </a:ext>
            </a:extLst>
          </p:cNvPr>
          <p:cNvSpPr>
            <a:spLocks noGrp="1"/>
          </p:cNvSpPr>
          <p:nvPr>
            <p:ph type="title"/>
          </p:nvPr>
        </p:nvSpPr>
        <p:spPr>
          <a:xfrm>
            <a:off x="561973" y="777874"/>
            <a:ext cx="2852015" cy="1252808"/>
          </a:xfrm>
        </p:spPr>
        <p:txBody>
          <a:bodyPr/>
          <a:lstStyle/>
          <a:p>
            <a:r>
              <a:rPr lang="en-US" dirty="0"/>
              <a:t>Joanne needs to feel valued.</a:t>
            </a:r>
          </a:p>
        </p:txBody>
      </p:sp>
      <p:sp>
        <p:nvSpPr>
          <p:cNvPr id="7" name="Text Placeholder 10">
            <a:extLst>
              <a:ext uri="{FF2B5EF4-FFF2-40B4-BE49-F238E27FC236}">
                <a16:creationId xmlns:a16="http://schemas.microsoft.com/office/drawing/2014/main" id="{1BE0BDC9-8C10-4463-A988-8C1C21D00F16}"/>
              </a:ext>
            </a:extLst>
          </p:cNvPr>
          <p:cNvSpPr txBox="1">
            <a:spLocks/>
          </p:cNvSpPr>
          <p:nvPr/>
        </p:nvSpPr>
        <p:spPr>
          <a:xfrm>
            <a:off x="575797" y="2030682"/>
            <a:ext cx="3335094" cy="7125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1000"/>
              </a:spcBef>
            </a:pPr>
            <a:r>
              <a:rPr lang="en-AU" sz="2000" dirty="0"/>
              <a:t>Same hospitality employer for 3 years. </a:t>
            </a:r>
          </a:p>
          <a:p>
            <a:pPr marL="0" lvl="1">
              <a:spcBef>
                <a:spcPts val="1000"/>
              </a:spcBef>
            </a:pPr>
            <a:r>
              <a:rPr lang="en-AU" sz="2000" dirty="0"/>
              <a:t>The business is changing around her. </a:t>
            </a:r>
            <a:endParaRPr lang="en-US" sz="2000" dirty="0"/>
          </a:p>
          <a:p>
            <a:pPr marL="0" lvl="1">
              <a:spcBef>
                <a:spcPts val="1000"/>
              </a:spcBef>
            </a:pPr>
            <a:r>
              <a:rPr lang="en-AU" sz="2000" dirty="0"/>
              <a:t>Many other staff are taking on new responsibilities.</a:t>
            </a:r>
          </a:p>
          <a:p>
            <a:pPr marL="0" lvl="1">
              <a:spcBef>
                <a:spcPts val="1000"/>
              </a:spcBef>
            </a:pPr>
            <a:endParaRPr lang="en-US" sz="2000" dirty="0"/>
          </a:p>
          <a:p>
            <a:pPr marL="0" lvl="1">
              <a:spcBef>
                <a:spcPts val="1000"/>
              </a:spcBef>
            </a:pPr>
            <a:r>
              <a:rPr lang="en-AU" sz="2000" b="1" dirty="0"/>
              <a:t>But the pathways just don’t seem clear to Joanne.</a:t>
            </a:r>
            <a:endParaRPr lang="en-US" sz="2000" dirty="0"/>
          </a:p>
        </p:txBody>
      </p:sp>
    </p:spTree>
    <p:extLst>
      <p:ext uri="{BB962C8B-B14F-4D97-AF65-F5344CB8AC3E}">
        <p14:creationId xmlns:p14="http://schemas.microsoft.com/office/powerpoint/2010/main" val="7633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F5FFA4-F07A-4235-A00F-C60600B9925B}"/>
              </a:ext>
            </a:extLst>
          </p:cNvPr>
          <p:cNvSpPr>
            <a:spLocks noGrp="1"/>
          </p:cNvSpPr>
          <p:nvPr>
            <p:ph type="body" sz="quarter" idx="4294967295"/>
          </p:nvPr>
        </p:nvSpPr>
        <p:spPr>
          <a:xfrm>
            <a:off x="5048249" y="3476624"/>
            <a:ext cx="3000375" cy="1785938"/>
          </a:xfrm>
          <a:prstGeom prst="rect">
            <a:avLst/>
          </a:prstGeom>
        </p:spPr>
        <p:txBody>
          <a:bodyPr/>
          <a:lstStyle/>
          <a:p>
            <a:pPr marL="0" indent="0">
              <a:buNone/>
            </a:pPr>
            <a:r>
              <a:rPr lang="en-AU" sz="2400" dirty="0"/>
              <a:t>Clearly link learning with industry to provide responsive, real-time, relevant and timely experience.</a:t>
            </a:r>
            <a:endParaRPr lang="en-US" sz="2400" dirty="0"/>
          </a:p>
        </p:txBody>
      </p:sp>
      <p:sp>
        <p:nvSpPr>
          <p:cNvPr id="5" name="Text Placeholder 4">
            <a:extLst>
              <a:ext uri="{FF2B5EF4-FFF2-40B4-BE49-F238E27FC236}">
                <a16:creationId xmlns:a16="http://schemas.microsoft.com/office/drawing/2014/main" id="{58792710-84CB-4618-A35F-36D7013F8333}"/>
              </a:ext>
            </a:extLst>
          </p:cNvPr>
          <p:cNvSpPr>
            <a:spLocks noGrp="1"/>
          </p:cNvSpPr>
          <p:nvPr>
            <p:ph type="body" sz="quarter" idx="4294967295"/>
          </p:nvPr>
        </p:nvSpPr>
        <p:spPr>
          <a:xfrm>
            <a:off x="2095499" y="3476624"/>
            <a:ext cx="3000375" cy="1785938"/>
          </a:xfrm>
          <a:prstGeom prst="rect">
            <a:avLst/>
          </a:prstGeom>
        </p:spPr>
        <p:txBody>
          <a:bodyPr/>
          <a:lstStyle/>
          <a:p>
            <a:pPr marL="0" indent="0" fontAlgn="base">
              <a:buNone/>
            </a:pPr>
            <a:r>
              <a:rPr lang="en-AU" sz="2400" dirty="0"/>
              <a:t>Develop accessible programs to enable efficient and ongoing reskilling.</a:t>
            </a:r>
          </a:p>
        </p:txBody>
      </p:sp>
      <p:sp>
        <p:nvSpPr>
          <p:cNvPr id="6" name="Text Placeholder 5">
            <a:extLst>
              <a:ext uri="{FF2B5EF4-FFF2-40B4-BE49-F238E27FC236}">
                <a16:creationId xmlns:a16="http://schemas.microsoft.com/office/drawing/2014/main" id="{53E1BF1B-721C-458E-835E-49B4C19DF7F0}"/>
              </a:ext>
            </a:extLst>
          </p:cNvPr>
          <p:cNvSpPr>
            <a:spLocks noGrp="1"/>
          </p:cNvSpPr>
          <p:nvPr>
            <p:ph type="body" sz="quarter" idx="4294967295"/>
          </p:nvPr>
        </p:nvSpPr>
        <p:spPr>
          <a:xfrm>
            <a:off x="8000999" y="3482975"/>
            <a:ext cx="3000375" cy="1785938"/>
          </a:xfrm>
          <a:prstGeom prst="rect">
            <a:avLst/>
          </a:prstGeom>
        </p:spPr>
        <p:txBody>
          <a:bodyPr/>
          <a:lstStyle/>
          <a:p>
            <a:pPr marL="0" indent="0">
              <a:buNone/>
            </a:pPr>
            <a:r>
              <a:rPr lang="en-AU" sz="2400" dirty="0"/>
              <a:t>Develop flexible programs allowing learners to meet varying occupational requirements.</a:t>
            </a:r>
            <a:endParaRPr lang="en-US" sz="2400" dirty="0"/>
          </a:p>
        </p:txBody>
      </p:sp>
      <p:sp>
        <p:nvSpPr>
          <p:cNvPr id="3" name="Title 2">
            <a:extLst>
              <a:ext uri="{FF2B5EF4-FFF2-40B4-BE49-F238E27FC236}">
                <a16:creationId xmlns:a16="http://schemas.microsoft.com/office/drawing/2014/main" id="{EA4D779B-EF32-473F-AFEC-7B3C5D5D7079}"/>
              </a:ext>
            </a:extLst>
          </p:cNvPr>
          <p:cNvSpPr>
            <a:spLocks noGrp="1"/>
          </p:cNvSpPr>
          <p:nvPr>
            <p:ph type="title"/>
          </p:nvPr>
        </p:nvSpPr>
        <p:spPr>
          <a:xfrm>
            <a:off x="561972" y="777874"/>
            <a:ext cx="4704971" cy="825501"/>
          </a:xfrm>
        </p:spPr>
        <p:txBody>
          <a:bodyPr/>
          <a:lstStyle/>
          <a:p>
            <a:r>
              <a:rPr lang="en-US" dirty="0"/>
              <a:t>Grow staff skills with your business.</a:t>
            </a:r>
          </a:p>
        </p:txBody>
      </p:sp>
    </p:spTree>
    <p:extLst>
      <p:ext uri="{BB962C8B-B14F-4D97-AF65-F5344CB8AC3E}">
        <p14:creationId xmlns:p14="http://schemas.microsoft.com/office/powerpoint/2010/main" val="342059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48BC86-C92A-4489-9FE5-AD7AB8146C19}"/>
              </a:ext>
            </a:extLst>
          </p:cNvPr>
          <p:cNvSpPr>
            <a:spLocks noGrp="1"/>
          </p:cNvSpPr>
          <p:nvPr>
            <p:ph type="title"/>
          </p:nvPr>
        </p:nvSpPr>
        <p:spPr>
          <a:xfrm>
            <a:off x="561974" y="777875"/>
            <a:ext cx="3359396" cy="822326"/>
          </a:xfrm>
        </p:spPr>
        <p:txBody>
          <a:bodyPr/>
          <a:lstStyle/>
          <a:p>
            <a:pPr>
              <a:spcBef>
                <a:spcPts val="3600"/>
              </a:spcBef>
            </a:pPr>
            <a:r>
              <a:rPr lang="en-AU" sz="2000" dirty="0"/>
              <a:t>“Our members are always talking about the skills needed by their employees.</a:t>
            </a:r>
            <a:br>
              <a:rPr lang="en-AU" sz="1400" dirty="0"/>
            </a:br>
            <a:br>
              <a:rPr lang="en-AU" sz="1400" dirty="0"/>
            </a:br>
            <a:r>
              <a:rPr lang="en-AU" sz="2300" b="1" dirty="0">
                <a:latin typeface="+mj-lt"/>
              </a:rPr>
              <a:t>…We have recently developed a menu-based training model to train with Australian Training Products that is designed to develop job-ready employees more effectively than the traditional linear approach to hospitality training.”</a:t>
            </a:r>
            <a:endParaRPr lang="en-US" sz="2300" b="1" dirty="0">
              <a:latin typeface="+mj-lt"/>
            </a:endParaRPr>
          </a:p>
        </p:txBody>
      </p:sp>
      <p:sp>
        <p:nvSpPr>
          <p:cNvPr id="11" name="Text Placeholder 10">
            <a:extLst>
              <a:ext uri="{FF2B5EF4-FFF2-40B4-BE49-F238E27FC236}">
                <a16:creationId xmlns:a16="http://schemas.microsoft.com/office/drawing/2014/main" id="{96F59D04-F02C-41BD-B5FF-DB3B6CC21673}"/>
              </a:ext>
            </a:extLst>
          </p:cNvPr>
          <p:cNvSpPr>
            <a:spLocks noGrp="1"/>
          </p:cNvSpPr>
          <p:nvPr>
            <p:ph type="body" sz="quarter" idx="15"/>
          </p:nvPr>
        </p:nvSpPr>
        <p:spPr>
          <a:xfrm>
            <a:off x="561974" y="5482828"/>
            <a:ext cx="2996235" cy="537663"/>
          </a:xfrm>
        </p:spPr>
        <p:txBody>
          <a:bodyPr/>
          <a:lstStyle/>
          <a:p>
            <a:r>
              <a:rPr lang="pt-BR" dirty="0"/>
              <a:t>Wes Lambert, CEO, </a:t>
            </a:r>
            <a:r>
              <a:rPr lang="en-AU" i="1" dirty="0"/>
              <a:t>Restaurant &amp; Catering Association</a:t>
            </a:r>
            <a:endParaRPr lang="en-US" dirty="0"/>
          </a:p>
        </p:txBody>
      </p:sp>
      <p:pic>
        <p:nvPicPr>
          <p:cNvPr id="10" name="Picture Placeholder 9" descr="A group of people standing in a kitchen preparing food&#10;&#10;Description automatically generated">
            <a:extLst>
              <a:ext uri="{FF2B5EF4-FFF2-40B4-BE49-F238E27FC236}">
                <a16:creationId xmlns:a16="http://schemas.microsoft.com/office/drawing/2014/main" id="{97573878-89C7-400F-A62D-4957E3FBE502}"/>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5699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0836C5-3929-477C-9DC4-1C1A89EB1989}"/>
              </a:ext>
            </a:extLst>
          </p:cNvPr>
          <p:cNvSpPr>
            <a:spLocks noGrp="1"/>
          </p:cNvSpPr>
          <p:nvPr>
            <p:ph type="title"/>
          </p:nvPr>
        </p:nvSpPr>
        <p:spPr>
          <a:xfrm>
            <a:off x="476248" y="604309"/>
            <a:ext cx="7058027" cy="5230434"/>
          </a:xfrm>
        </p:spPr>
        <p:txBody>
          <a:bodyPr/>
          <a:lstStyle/>
          <a:p>
            <a:r>
              <a:rPr lang="en-AU" sz="6000" dirty="0"/>
              <a:t>IBSA bridges the skills gap between industry and the learner to shape Australian Industries.</a:t>
            </a:r>
            <a:endParaRPr lang="en-US" sz="6000" dirty="0"/>
          </a:p>
        </p:txBody>
      </p:sp>
      <p:sp>
        <p:nvSpPr>
          <p:cNvPr id="8" name="Title 1">
            <a:extLst>
              <a:ext uri="{FF2B5EF4-FFF2-40B4-BE49-F238E27FC236}">
                <a16:creationId xmlns:a16="http://schemas.microsoft.com/office/drawing/2014/main" id="{F192C98C-5AD1-427E-8DFF-ACB7160FDF65}"/>
              </a:ext>
            </a:extLst>
          </p:cNvPr>
          <p:cNvSpPr txBox="1">
            <a:spLocks/>
          </p:cNvSpPr>
          <p:nvPr/>
        </p:nvSpPr>
        <p:spPr>
          <a:xfrm>
            <a:off x="8588628" y="890995"/>
            <a:ext cx="3607595" cy="2385605"/>
          </a:xfrm>
          <a:prstGeom prst="rect">
            <a:avLst/>
          </a:prstGeom>
          <a:solidFill>
            <a:srgbClr val="FFCD18"/>
          </a:solidFill>
        </p:spPr>
        <p:txBody>
          <a:bodyPr/>
          <a:lstStyle>
            <a:lvl1pPr algn="l" defTabSz="914400" rtl="0" eaLnBrk="1" latinLnBrk="0" hangingPunct="1">
              <a:lnSpc>
                <a:spcPct val="90000"/>
              </a:lnSpc>
              <a:spcBef>
                <a:spcPct val="0"/>
              </a:spcBef>
              <a:buNone/>
              <a:defRPr sz="10800" kern="1200">
                <a:solidFill>
                  <a:schemeClr val="tx1"/>
                </a:solidFill>
                <a:latin typeface="Franklin Gothic Book" panose="020B0503020102020204" pitchFamily="34" charset="0"/>
                <a:ea typeface="+mj-ea"/>
                <a:cs typeface="+mj-cs"/>
              </a:defRPr>
            </a:lvl1pPr>
          </a:lstStyle>
          <a:p>
            <a:pPr marL="179388">
              <a:spcBef>
                <a:spcPts val="1200"/>
              </a:spcBef>
            </a:pPr>
            <a:r>
              <a:rPr lang="en-AU" sz="3000" b="1" dirty="0"/>
              <a:t>Vision</a:t>
            </a:r>
            <a:endParaRPr lang="en-AU" sz="3000" dirty="0"/>
          </a:p>
          <a:p>
            <a:pPr marL="179388"/>
            <a:endParaRPr lang="en-AU" sz="3000" dirty="0"/>
          </a:p>
          <a:p>
            <a:pPr marL="179388"/>
            <a:r>
              <a:rPr lang="en-AU" sz="3000" dirty="0"/>
              <a:t>Shaping workforce skills for the future</a:t>
            </a:r>
          </a:p>
        </p:txBody>
      </p:sp>
    </p:spTree>
    <p:extLst>
      <p:ext uri="{BB962C8B-B14F-4D97-AF65-F5344CB8AC3E}">
        <p14:creationId xmlns:p14="http://schemas.microsoft.com/office/powerpoint/2010/main" val="139376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C0836C5-3929-477C-9DC4-1C1A89EB1989}"/>
              </a:ext>
            </a:extLst>
          </p:cNvPr>
          <p:cNvSpPr>
            <a:spLocks noGrp="1"/>
          </p:cNvSpPr>
          <p:nvPr>
            <p:ph type="title"/>
          </p:nvPr>
        </p:nvSpPr>
        <p:spPr>
          <a:xfrm>
            <a:off x="476248" y="612775"/>
            <a:ext cx="10515600" cy="1400907"/>
          </a:xfrm>
        </p:spPr>
        <p:txBody>
          <a:bodyPr/>
          <a:lstStyle/>
          <a:p>
            <a:r>
              <a:rPr lang="en-AU" sz="4000" b="1" dirty="0">
                <a:solidFill>
                  <a:schemeClr val="tx2"/>
                </a:solidFill>
              </a:rPr>
              <a:t>What we do:</a:t>
            </a:r>
            <a:endParaRPr lang="en-US" sz="4000" b="1" dirty="0"/>
          </a:p>
        </p:txBody>
      </p:sp>
      <p:sp>
        <p:nvSpPr>
          <p:cNvPr id="9" name="Title 9">
            <a:extLst>
              <a:ext uri="{FF2B5EF4-FFF2-40B4-BE49-F238E27FC236}">
                <a16:creationId xmlns:a16="http://schemas.microsoft.com/office/drawing/2014/main" id="{CD81BE29-AB64-4EF2-9EBB-BC7FED17DFC0}"/>
              </a:ext>
            </a:extLst>
          </p:cNvPr>
          <p:cNvSpPr txBox="1">
            <a:spLocks/>
          </p:cNvSpPr>
          <p:nvPr/>
        </p:nvSpPr>
        <p:spPr>
          <a:xfrm>
            <a:off x="476248" y="1313228"/>
            <a:ext cx="8351229" cy="4278680"/>
          </a:xfrm>
          <a:prstGeom prst="rect">
            <a:avLst/>
          </a:prstGeom>
        </p:spPr>
        <p:txBody>
          <a:bodyPr/>
          <a:lstStyle>
            <a:lvl1pPr algn="l" defTabSz="914400" rtl="0" eaLnBrk="1" latinLnBrk="0" hangingPunct="1">
              <a:lnSpc>
                <a:spcPct val="90000"/>
              </a:lnSpc>
              <a:spcBef>
                <a:spcPct val="0"/>
              </a:spcBef>
              <a:buNone/>
              <a:defRPr sz="10800" kern="1200">
                <a:solidFill>
                  <a:schemeClr val="bg1">
                    <a:lumMod val="95000"/>
                  </a:schemeClr>
                </a:solidFill>
                <a:latin typeface="Franklin Gothic Book" panose="020B0503020102020204" pitchFamily="34" charset="0"/>
                <a:ea typeface="+mj-ea"/>
                <a:cs typeface="+mj-cs"/>
              </a:defRPr>
            </a:lvl1pPr>
          </a:lstStyle>
          <a:p>
            <a:pPr marL="571500" indent="-571500">
              <a:spcBef>
                <a:spcPts val="1200"/>
              </a:spcBef>
              <a:buFont typeface="Arial" panose="020B0604020202020204" pitchFamily="34" charset="0"/>
              <a:buChar char="•"/>
            </a:pPr>
            <a:r>
              <a:rPr lang="en-AU" sz="4000" b="1" dirty="0">
                <a:solidFill>
                  <a:schemeClr val="bg1"/>
                </a:solidFill>
              </a:rPr>
              <a:t>Understand industry trends and future workforce needs through consultation and research. </a:t>
            </a:r>
          </a:p>
          <a:p>
            <a:pPr marL="571500" indent="-571500">
              <a:spcBef>
                <a:spcPts val="1200"/>
              </a:spcBef>
              <a:buFont typeface="Arial" panose="020B0604020202020204" pitchFamily="34" charset="0"/>
              <a:buChar char="•"/>
            </a:pPr>
            <a:r>
              <a:rPr lang="en-AU" sz="4000" b="1" dirty="0">
                <a:solidFill>
                  <a:schemeClr val="bg1"/>
                </a:solidFill>
              </a:rPr>
              <a:t>Convert industry skills needs into national occupational standards.</a:t>
            </a:r>
          </a:p>
          <a:p>
            <a:pPr marL="571500" indent="-571500">
              <a:spcBef>
                <a:spcPts val="1200"/>
              </a:spcBef>
              <a:buFont typeface="Arial" panose="020B0604020202020204" pitchFamily="34" charset="0"/>
              <a:buChar char="•"/>
            </a:pPr>
            <a:r>
              <a:rPr lang="en-AU" sz="4000" b="1" dirty="0">
                <a:solidFill>
                  <a:schemeClr val="bg1"/>
                </a:solidFill>
              </a:rPr>
              <a:t>Create engaging education and training solutions.</a:t>
            </a:r>
            <a:endParaRPr lang="en-US" sz="4000" b="1" dirty="0"/>
          </a:p>
        </p:txBody>
      </p:sp>
    </p:spTree>
    <p:extLst>
      <p:ext uri="{BB962C8B-B14F-4D97-AF65-F5344CB8AC3E}">
        <p14:creationId xmlns:p14="http://schemas.microsoft.com/office/powerpoint/2010/main" val="291845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0127FC9-13C6-4A09-97A2-3AD642D165D1}"/>
              </a:ext>
            </a:extLst>
          </p:cNvPr>
          <p:cNvSpPr>
            <a:spLocks noGrp="1"/>
          </p:cNvSpPr>
          <p:nvPr>
            <p:ph type="body" sz="quarter" idx="21"/>
          </p:nvPr>
        </p:nvSpPr>
        <p:spPr>
          <a:xfrm>
            <a:off x="1189161" y="2966303"/>
            <a:ext cx="2605088" cy="1785938"/>
          </a:xfrm>
        </p:spPr>
        <p:txBody>
          <a:bodyPr/>
          <a:lstStyle/>
          <a:p>
            <a:pPr marL="0" indent="0">
              <a:spcBef>
                <a:spcPts val="0"/>
              </a:spcBef>
              <a:buNone/>
            </a:pPr>
            <a:r>
              <a:rPr lang="en-AU" sz="3000" dirty="0"/>
              <a:t>IBSA Manufacturing</a:t>
            </a:r>
          </a:p>
          <a:p>
            <a:pPr marL="0" indent="0">
              <a:spcBef>
                <a:spcPts val="0"/>
              </a:spcBef>
              <a:buNone/>
            </a:pPr>
            <a:endParaRPr lang="en-AU" sz="1600" b="0" dirty="0"/>
          </a:p>
          <a:p>
            <a:pPr marL="0" indent="0">
              <a:spcBef>
                <a:spcPts val="0"/>
              </a:spcBef>
              <a:buNone/>
            </a:pPr>
            <a:r>
              <a:rPr lang="en-AU" b="0" dirty="0"/>
              <a:t>Skills Service Organisation </a:t>
            </a:r>
            <a:br>
              <a:rPr lang="en-AU" b="0" dirty="0"/>
            </a:br>
            <a:r>
              <a:rPr lang="en-AU" b="0" dirty="0"/>
              <a:t>developing </a:t>
            </a:r>
            <a:br>
              <a:rPr lang="en-AU" b="0" dirty="0"/>
            </a:br>
            <a:r>
              <a:rPr lang="en-AU" b="0" dirty="0"/>
              <a:t>qualifications</a:t>
            </a:r>
          </a:p>
        </p:txBody>
      </p:sp>
      <p:sp>
        <p:nvSpPr>
          <p:cNvPr id="4" name="Text Placeholder 3">
            <a:extLst>
              <a:ext uri="{FF2B5EF4-FFF2-40B4-BE49-F238E27FC236}">
                <a16:creationId xmlns:a16="http://schemas.microsoft.com/office/drawing/2014/main" id="{68EAC5A1-7192-4F5A-912C-9EF79A9D7338}"/>
              </a:ext>
            </a:extLst>
          </p:cNvPr>
          <p:cNvSpPr>
            <a:spLocks noGrp="1"/>
          </p:cNvSpPr>
          <p:nvPr>
            <p:ph type="body" sz="quarter" idx="16"/>
          </p:nvPr>
        </p:nvSpPr>
        <p:spPr/>
        <p:txBody>
          <a:bodyPr/>
          <a:lstStyle/>
          <a:p>
            <a:r>
              <a:rPr lang="en-AU" sz="2000" dirty="0"/>
              <a:t>1</a:t>
            </a:r>
          </a:p>
        </p:txBody>
      </p:sp>
      <p:sp>
        <p:nvSpPr>
          <p:cNvPr id="5" name="Text Placeholder 4">
            <a:extLst>
              <a:ext uri="{FF2B5EF4-FFF2-40B4-BE49-F238E27FC236}">
                <a16:creationId xmlns:a16="http://schemas.microsoft.com/office/drawing/2014/main" id="{E62C4729-1B79-4931-84E6-28C6DF590418}"/>
              </a:ext>
            </a:extLst>
          </p:cNvPr>
          <p:cNvSpPr>
            <a:spLocks noGrp="1"/>
          </p:cNvSpPr>
          <p:nvPr>
            <p:ph type="body" sz="quarter" idx="17"/>
          </p:nvPr>
        </p:nvSpPr>
        <p:spPr>
          <a:xfrm>
            <a:off x="9063036" y="2966303"/>
            <a:ext cx="2384549" cy="1785938"/>
          </a:xfrm>
        </p:spPr>
        <p:txBody>
          <a:bodyPr/>
          <a:lstStyle/>
          <a:p>
            <a:pPr marL="0" indent="0">
              <a:spcBef>
                <a:spcPts val="0"/>
              </a:spcBef>
              <a:buNone/>
            </a:pPr>
            <a:r>
              <a:rPr lang="en-AU" sz="3000" dirty="0"/>
              <a:t>IBSA </a:t>
            </a:r>
          </a:p>
          <a:p>
            <a:pPr marL="0" indent="0">
              <a:spcBef>
                <a:spcPts val="0"/>
              </a:spcBef>
              <a:buNone/>
            </a:pPr>
            <a:r>
              <a:rPr lang="en-AU" sz="3000" dirty="0"/>
              <a:t>Academy</a:t>
            </a:r>
          </a:p>
          <a:p>
            <a:pPr marL="0" indent="0">
              <a:spcBef>
                <a:spcPts val="0"/>
              </a:spcBef>
              <a:buNone/>
            </a:pPr>
            <a:endParaRPr lang="en-AU" b="0" dirty="0"/>
          </a:p>
          <a:p>
            <a:pPr marL="0" indent="0">
              <a:spcBef>
                <a:spcPts val="0"/>
              </a:spcBef>
              <a:buNone/>
            </a:pPr>
            <a:r>
              <a:rPr lang="en-AU" b="0" dirty="0"/>
              <a:t>Professional development courses for training practitioners</a:t>
            </a:r>
            <a:endParaRPr lang="en-AU" dirty="0"/>
          </a:p>
        </p:txBody>
      </p:sp>
      <p:sp>
        <p:nvSpPr>
          <p:cNvPr id="6" name="Text Placeholder 5">
            <a:extLst>
              <a:ext uri="{FF2B5EF4-FFF2-40B4-BE49-F238E27FC236}">
                <a16:creationId xmlns:a16="http://schemas.microsoft.com/office/drawing/2014/main" id="{8648A3A3-B22D-4D93-B958-4F37FED342CF}"/>
              </a:ext>
            </a:extLst>
          </p:cNvPr>
          <p:cNvSpPr>
            <a:spLocks noGrp="1"/>
          </p:cNvSpPr>
          <p:nvPr>
            <p:ph type="body" sz="quarter" idx="18"/>
          </p:nvPr>
        </p:nvSpPr>
        <p:spPr/>
        <p:txBody>
          <a:bodyPr/>
          <a:lstStyle/>
          <a:p>
            <a:r>
              <a:rPr lang="en-AU" sz="2000" dirty="0"/>
              <a:t>2</a:t>
            </a:r>
          </a:p>
        </p:txBody>
      </p:sp>
      <p:sp>
        <p:nvSpPr>
          <p:cNvPr id="7" name="Text Placeholder 6">
            <a:extLst>
              <a:ext uri="{FF2B5EF4-FFF2-40B4-BE49-F238E27FC236}">
                <a16:creationId xmlns:a16="http://schemas.microsoft.com/office/drawing/2014/main" id="{84D41104-484B-4FC8-B5BB-3714A1278EDD}"/>
              </a:ext>
            </a:extLst>
          </p:cNvPr>
          <p:cNvSpPr>
            <a:spLocks noGrp="1"/>
          </p:cNvSpPr>
          <p:nvPr>
            <p:ph type="body" sz="quarter" idx="19"/>
          </p:nvPr>
        </p:nvSpPr>
        <p:spPr>
          <a:xfrm>
            <a:off x="5117306" y="2966303"/>
            <a:ext cx="2605088" cy="1785938"/>
          </a:xfrm>
        </p:spPr>
        <p:txBody>
          <a:bodyPr/>
          <a:lstStyle/>
          <a:p>
            <a:pPr marL="0" indent="0">
              <a:spcBef>
                <a:spcPts val="0"/>
              </a:spcBef>
              <a:buNone/>
            </a:pPr>
            <a:r>
              <a:rPr lang="en-AU" sz="3000" dirty="0"/>
              <a:t>Australian Training Products</a:t>
            </a:r>
          </a:p>
          <a:p>
            <a:pPr marL="0" indent="0">
              <a:spcBef>
                <a:spcPts val="0"/>
              </a:spcBef>
              <a:buNone/>
            </a:pPr>
            <a:endParaRPr lang="en-AU" b="0" dirty="0"/>
          </a:p>
          <a:p>
            <a:pPr marL="0" indent="0">
              <a:spcBef>
                <a:spcPts val="0"/>
              </a:spcBef>
              <a:buNone/>
            </a:pPr>
            <a:r>
              <a:rPr lang="en-AU" b="0" dirty="0"/>
              <a:t>Creating resources for RTOs and other organisations</a:t>
            </a:r>
            <a:endParaRPr lang="en-AU" dirty="0"/>
          </a:p>
        </p:txBody>
      </p:sp>
      <p:sp>
        <p:nvSpPr>
          <p:cNvPr id="8" name="Text Placeholder 7">
            <a:extLst>
              <a:ext uri="{FF2B5EF4-FFF2-40B4-BE49-F238E27FC236}">
                <a16:creationId xmlns:a16="http://schemas.microsoft.com/office/drawing/2014/main" id="{D76DCB67-985B-44EF-885F-B7404A05DCFE}"/>
              </a:ext>
            </a:extLst>
          </p:cNvPr>
          <p:cNvSpPr>
            <a:spLocks noGrp="1"/>
          </p:cNvSpPr>
          <p:nvPr>
            <p:ph type="body" sz="quarter" idx="20"/>
          </p:nvPr>
        </p:nvSpPr>
        <p:spPr/>
        <p:txBody>
          <a:bodyPr/>
          <a:lstStyle/>
          <a:p>
            <a:r>
              <a:rPr lang="en-AU" sz="2000" dirty="0"/>
              <a:t>3</a:t>
            </a:r>
          </a:p>
        </p:txBody>
      </p:sp>
      <p:sp>
        <p:nvSpPr>
          <p:cNvPr id="3" name="Title 2">
            <a:extLst>
              <a:ext uri="{FF2B5EF4-FFF2-40B4-BE49-F238E27FC236}">
                <a16:creationId xmlns:a16="http://schemas.microsoft.com/office/drawing/2014/main" id="{F712227D-FEC4-415E-BBB6-2EDAE207E681}"/>
              </a:ext>
            </a:extLst>
          </p:cNvPr>
          <p:cNvSpPr>
            <a:spLocks noGrp="1"/>
          </p:cNvSpPr>
          <p:nvPr>
            <p:ph type="title"/>
          </p:nvPr>
        </p:nvSpPr>
        <p:spPr>
          <a:xfrm>
            <a:off x="561972" y="777874"/>
            <a:ext cx="8429627" cy="825501"/>
          </a:xfrm>
        </p:spPr>
        <p:txBody>
          <a:bodyPr/>
          <a:lstStyle/>
          <a:p>
            <a:r>
              <a:rPr lang="en-AU" dirty="0"/>
              <a:t>A not-for-profit with three main business areas.</a:t>
            </a:r>
          </a:p>
        </p:txBody>
      </p:sp>
    </p:spTree>
    <p:extLst>
      <p:ext uri="{BB962C8B-B14F-4D97-AF65-F5344CB8AC3E}">
        <p14:creationId xmlns:p14="http://schemas.microsoft.com/office/powerpoint/2010/main" val="359174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with a computer&#10;&#10;Description automatically generated">
            <a:extLst>
              <a:ext uri="{FF2B5EF4-FFF2-40B4-BE49-F238E27FC236}">
                <a16:creationId xmlns:a16="http://schemas.microsoft.com/office/drawing/2014/main" id="{84C17AFA-C550-42E7-82D7-0CCC531EFD3B}"/>
              </a:ext>
            </a:extLst>
          </p:cNvPr>
          <p:cNvPicPr>
            <a:picLocks noChangeAspect="1"/>
          </p:cNvPicPr>
          <p:nvPr/>
        </p:nvPicPr>
        <p:blipFill rotWithShape="1">
          <a:blip r:embed="rId3">
            <a:grayscl/>
            <a:alphaModFix amt="70000"/>
            <a:extLst>
              <a:ext uri="{28A0092B-C50C-407E-A947-70E740481C1C}">
                <a14:useLocalDpi xmlns:a14="http://schemas.microsoft.com/office/drawing/2010/main" val="0"/>
              </a:ext>
            </a:extLst>
          </a:blip>
          <a:srcRect t="8082" b="15737"/>
          <a:stretch/>
        </p:blipFill>
        <p:spPr>
          <a:xfrm>
            <a:off x="0" y="-1"/>
            <a:ext cx="12192000" cy="6200255"/>
          </a:xfrm>
          <a:prstGeom prst="rect">
            <a:avLst/>
          </a:prstGeom>
        </p:spPr>
      </p:pic>
      <p:sp>
        <p:nvSpPr>
          <p:cNvPr id="4" name="Title 3">
            <a:extLst>
              <a:ext uri="{FF2B5EF4-FFF2-40B4-BE49-F238E27FC236}">
                <a16:creationId xmlns:a16="http://schemas.microsoft.com/office/drawing/2014/main" id="{56D3B437-8671-4D1E-B66B-8246ABFAD75E}"/>
              </a:ext>
            </a:extLst>
          </p:cNvPr>
          <p:cNvSpPr>
            <a:spLocks noGrp="1"/>
          </p:cNvSpPr>
          <p:nvPr>
            <p:ph type="title"/>
          </p:nvPr>
        </p:nvSpPr>
        <p:spPr>
          <a:xfrm>
            <a:off x="476249" y="612775"/>
            <a:ext cx="8092986" cy="2390775"/>
          </a:xfrm>
        </p:spPr>
        <p:txBody>
          <a:bodyPr/>
          <a:lstStyle/>
          <a:p>
            <a:r>
              <a:rPr lang="en-GB" sz="6000" b="1" dirty="0">
                <a:solidFill>
                  <a:schemeClr val="bg1"/>
                </a:solidFill>
                <a:effectLst>
                  <a:outerShdw blurRad="38100" dist="38100" dir="2700000" algn="tl">
                    <a:srgbClr val="000000">
                      <a:alpha val="43137"/>
                    </a:srgbClr>
                  </a:outerShdw>
                </a:effectLst>
              </a:rPr>
              <a:t>The student journey:</a:t>
            </a:r>
            <a:endParaRPr lang="en-AU" sz="6000" b="1" dirty="0">
              <a:solidFill>
                <a:schemeClr val="bg1"/>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028F2415-847E-496F-810B-6F3E6E9E0223}"/>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C07EABF8-46AF-44B4-AE33-CCC8934B6BEF}"/>
              </a:ext>
            </a:extLst>
          </p:cNvPr>
          <p:cNvSpPr txBox="1">
            <a:spLocks/>
          </p:cNvSpPr>
          <p:nvPr/>
        </p:nvSpPr>
        <p:spPr>
          <a:xfrm>
            <a:off x="476249" y="612775"/>
            <a:ext cx="8092986" cy="2390775"/>
          </a:xfrm>
          <a:prstGeom prst="rect">
            <a:avLst/>
          </a:prstGeom>
        </p:spPr>
        <p:txBody>
          <a:bodyPr/>
          <a:lstStyle>
            <a:lvl1pPr algn="l" defTabSz="914400" rtl="0" eaLnBrk="1" latinLnBrk="0" hangingPunct="1">
              <a:lnSpc>
                <a:spcPct val="90000"/>
              </a:lnSpc>
              <a:spcBef>
                <a:spcPct val="0"/>
              </a:spcBef>
              <a:buNone/>
              <a:defRPr sz="10800" kern="1200">
                <a:solidFill>
                  <a:schemeClr val="bg1">
                    <a:lumMod val="95000"/>
                  </a:schemeClr>
                </a:solidFill>
                <a:latin typeface="Franklin Gothic Book" panose="020B0503020102020204" pitchFamily="34" charset="0"/>
                <a:ea typeface="+mj-ea"/>
                <a:cs typeface="+mj-cs"/>
              </a:defRPr>
            </a:lvl1pPr>
          </a:lstStyle>
          <a:p>
            <a:br>
              <a:rPr lang="en-GB" sz="6000" b="1" dirty="0">
                <a:solidFill>
                  <a:schemeClr val="bg1"/>
                </a:solidFill>
                <a:effectLst>
                  <a:outerShdw blurRad="38100" dist="38100" dir="2700000" algn="tl">
                    <a:srgbClr val="000000">
                      <a:alpha val="43137"/>
                    </a:srgbClr>
                  </a:outerShdw>
                </a:effectLst>
              </a:rPr>
            </a:br>
            <a:r>
              <a:rPr lang="en-GB" sz="6000" b="1" dirty="0">
                <a:solidFill>
                  <a:schemeClr val="bg1"/>
                </a:solidFill>
                <a:effectLst>
                  <a:outerShdw blurRad="38100" dist="38100" dir="2700000" algn="tl">
                    <a:srgbClr val="000000">
                      <a:alpha val="43137"/>
                    </a:srgbClr>
                  </a:outerShdw>
                </a:effectLst>
              </a:rPr>
              <a:t>skilling for life.</a:t>
            </a:r>
            <a:endParaRPr lang="en-AU" sz="6000" b="1" dirty="0">
              <a:solidFill>
                <a:schemeClr val="bg1"/>
              </a:solidFill>
              <a:effectLst>
                <a:outerShdw blurRad="38100" dist="38100" dir="2700000" algn="tl">
                  <a:srgbClr val="000000">
                    <a:alpha val="43137"/>
                  </a:srgbClr>
                </a:outerShdw>
              </a:effectLst>
            </a:endParaRPr>
          </a:p>
        </p:txBody>
      </p:sp>
      <p:sp>
        <p:nvSpPr>
          <p:cNvPr id="9" name="Title 3">
            <a:extLst>
              <a:ext uri="{FF2B5EF4-FFF2-40B4-BE49-F238E27FC236}">
                <a16:creationId xmlns:a16="http://schemas.microsoft.com/office/drawing/2014/main" id="{10390290-5428-49D9-9C0D-7BBB789430E6}"/>
              </a:ext>
            </a:extLst>
          </p:cNvPr>
          <p:cNvSpPr txBox="1">
            <a:spLocks/>
          </p:cNvSpPr>
          <p:nvPr/>
        </p:nvSpPr>
        <p:spPr>
          <a:xfrm>
            <a:off x="476249" y="612775"/>
            <a:ext cx="8092986" cy="4333297"/>
          </a:xfrm>
          <a:prstGeom prst="rect">
            <a:avLst/>
          </a:prstGeom>
        </p:spPr>
        <p:txBody>
          <a:bodyPr/>
          <a:lstStyle>
            <a:lvl1pPr algn="l" defTabSz="914400" rtl="0" eaLnBrk="1" latinLnBrk="0" hangingPunct="1">
              <a:lnSpc>
                <a:spcPct val="90000"/>
              </a:lnSpc>
              <a:spcBef>
                <a:spcPct val="0"/>
              </a:spcBef>
              <a:buNone/>
              <a:defRPr sz="10800" kern="1200">
                <a:solidFill>
                  <a:schemeClr val="bg1">
                    <a:lumMod val="95000"/>
                  </a:schemeClr>
                </a:solidFill>
                <a:latin typeface="Franklin Gothic Book" panose="020B0503020102020204" pitchFamily="34" charset="0"/>
                <a:ea typeface="+mj-ea"/>
                <a:cs typeface="+mj-cs"/>
              </a:defRPr>
            </a:lvl1pPr>
          </a:lstStyle>
          <a:p>
            <a:br>
              <a:rPr lang="en-GB" sz="6000" b="1" dirty="0">
                <a:solidFill>
                  <a:schemeClr val="bg1"/>
                </a:solidFill>
                <a:effectLst>
                  <a:outerShdw blurRad="38100" dist="38100" dir="2700000" algn="tl">
                    <a:srgbClr val="000000">
                      <a:alpha val="43137"/>
                    </a:srgbClr>
                  </a:outerShdw>
                </a:effectLst>
              </a:rPr>
            </a:br>
            <a:r>
              <a:rPr lang="en-GB" sz="6000" b="1" dirty="0">
                <a:solidFill>
                  <a:schemeClr val="bg1"/>
                </a:solidFill>
                <a:effectLst>
                  <a:outerShdw blurRad="38100" dist="38100" dir="2700000" algn="tl">
                    <a:srgbClr val="000000">
                      <a:alpha val="43137"/>
                    </a:srgbClr>
                  </a:outerShdw>
                </a:effectLst>
              </a:rPr>
              <a:t>skilling </a:t>
            </a:r>
            <a:r>
              <a:rPr lang="en-GB" sz="6000" b="1" dirty="0">
                <a:solidFill>
                  <a:srgbClr val="FFD41F"/>
                </a:solidFill>
                <a:effectLst>
                  <a:outerShdw blurRad="38100" dist="38100" dir="2700000" algn="tl">
                    <a:srgbClr val="000000">
                      <a:alpha val="43137"/>
                    </a:srgbClr>
                  </a:outerShdw>
                </a:effectLst>
              </a:rPr>
              <a:t>across one’s </a:t>
            </a:r>
            <a:r>
              <a:rPr lang="en-GB" sz="6000" b="1" dirty="0">
                <a:solidFill>
                  <a:schemeClr val="bg1"/>
                </a:solidFill>
                <a:effectLst>
                  <a:outerShdw blurRad="38100" dist="38100" dir="2700000" algn="tl">
                    <a:srgbClr val="000000">
                      <a:alpha val="43137"/>
                    </a:srgbClr>
                  </a:outerShdw>
                </a:effectLst>
              </a:rPr>
              <a:t>life.</a:t>
            </a:r>
            <a:endParaRPr lang="en-AU"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39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12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on a shelf&#10;&#10;Description automatically generated">
            <a:extLst>
              <a:ext uri="{FF2B5EF4-FFF2-40B4-BE49-F238E27FC236}">
                <a16:creationId xmlns:a16="http://schemas.microsoft.com/office/drawing/2014/main" id="{E3770370-1E4D-4DF3-BB83-D53AA91F45C6}"/>
              </a:ext>
            </a:extLst>
          </p:cNvPr>
          <p:cNvPicPr>
            <a:picLocks noChangeAspect="1"/>
          </p:cNvPicPr>
          <p:nvPr/>
        </p:nvPicPr>
        <p:blipFill rotWithShape="1">
          <a:blip r:embed="rId3">
            <a:grayscl/>
            <a:alphaModFix amt="50000"/>
            <a:extLst>
              <a:ext uri="{28A0092B-C50C-407E-A947-70E740481C1C}">
                <a14:useLocalDpi xmlns:a14="http://schemas.microsoft.com/office/drawing/2010/main"/>
              </a:ext>
            </a:extLst>
          </a:blip>
          <a:srcRect/>
          <a:stretch/>
        </p:blipFill>
        <p:spPr>
          <a:xfrm>
            <a:off x="0" y="-62346"/>
            <a:ext cx="12192000" cy="6253691"/>
          </a:xfrm>
          <a:prstGeom prst="rect">
            <a:avLst/>
          </a:prstGeom>
        </p:spPr>
      </p:pic>
      <p:sp>
        <p:nvSpPr>
          <p:cNvPr id="4" name="Title 3">
            <a:extLst>
              <a:ext uri="{FF2B5EF4-FFF2-40B4-BE49-F238E27FC236}">
                <a16:creationId xmlns:a16="http://schemas.microsoft.com/office/drawing/2014/main" id="{56D3B437-8671-4D1E-B66B-8246ABFAD75E}"/>
              </a:ext>
            </a:extLst>
          </p:cNvPr>
          <p:cNvSpPr>
            <a:spLocks noGrp="1"/>
          </p:cNvSpPr>
          <p:nvPr>
            <p:ph type="title"/>
          </p:nvPr>
        </p:nvSpPr>
        <p:spPr>
          <a:xfrm>
            <a:off x="476249" y="612775"/>
            <a:ext cx="8092986" cy="4333297"/>
          </a:xfrm>
        </p:spPr>
        <p:txBody>
          <a:bodyPr/>
          <a:lstStyle/>
          <a:p>
            <a:r>
              <a:rPr lang="en-GB" sz="6000" b="1" dirty="0">
                <a:solidFill>
                  <a:schemeClr val="bg1"/>
                </a:solidFill>
                <a:effectLst>
                  <a:outerShdw blurRad="38100" dist="38100" dir="2700000" algn="tl">
                    <a:srgbClr val="000000">
                      <a:alpha val="43137"/>
                    </a:srgbClr>
                  </a:outerShdw>
                </a:effectLst>
              </a:rPr>
              <a:t>Around 70% of Australia’s young people enter the current labour market with skills that may soon be redundant.</a:t>
            </a:r>
            <a:endParaRPr lang="en-AU" sz="6000" b="1" dirty="0">
              <a:solidFill>
                <a:schemeClr val="bg1"/>
              </a:solidFill>
              <a:effectLst>
                <a:outerShdw blurRad="38100" dist="38100" dir="2700000" algn="tl">
                  <a:srgbClr val="000000">
                    <a:alpha val="43137"/>
                  </a:srgbClr>
                </a:outerShdw>
              </a:effectLst>
            </a:endParaRPr>
          </a:p>
        </p:txBody>
      </p:sp>
      <p:sp>
        <p:nvSpPr>
          <p:cNvPr id="7" name="Text Placeholder 6">
            <a:extLst>
              <a:ext uri="{FF2B5EF4-FFF2-40B4-BE49-F238E27FC236}">
                <a16:creationId xmlns:a16="http://schemas.microsoft.com/office/drawing/2014/main" id="{2E10F7EF-9BFE-4CC5-93E5-AE55791B2CDF}"/>
              </a:ext>
            </a:extLst>
          </p:cNvPr>
          <p:cNvSpPr>
            <a:spLocks noGrp="1"/>
          </p:cNvSpPr>
          <p:nvPr>
            <p:ph type="body" sz="quarter" idx="14"/>
          </p:nvPr>
        </p:nvSpPr>
        <p:spPr>
          <a:xfrm>
            <a:off x="580754" y="5051872"/>
            <a:ext cx="7988480" cy="1666875"/>
          </a:xfrm>
        </p:spPr>
        <p:txBody>
          <a:bodyPr/>
          <a:lstStyle/>
          <a:p>
            <a:pPr marL="0" lvl="1"/>
            <a:r>
              <a:rPr lang="en-AU" sz="1200" b="1" dirty="0">
                <a:solidFill>
                  <a:schemeClr val="bg1"/>
                </a:solidFill>
              </a:rPr>
              <a:t>Foundation for Young Australians, </a:t>
            </a:r>
            <a:r>
              <a:rPr lang="en-AU" sz="1200" i="1" dirty="0">
                <a:solidFill>
                  <a:schemeClr val="bg1"/>
                </a:solidFill>
              </a:rPr>
              <a:t>Investing in Young Australians</a:t>
            </a:r>
            <a:r>
              <a:rPr lang="en-AU" sz="1200" dirty="0">
                <a:solidFill>
                  <a:schemeClr val="bg1"/>
                </a:solidFill>
              </a:rPr>
              <a:t>, 2019.</a:t>
            </a:r>
            <a:br>
              <a:rPr lang="en-AU" sz="1200" b="1" dirty="0">
                <a:solidFill>
                  <a:schemeClr val="bg1"/>
                </a:solidFill>
              </a:rPr>
            </a:br>
            <a:endParaRPr lang="en-AU" sz="1200" b="1" dirty="0">
              <a:solidFill>
                <a:schemeClr val="bg1"/>
              </a:solidFill>
            </a:endParaRPr>
          </a:p>
          <a:p>
            <a:br>
              <a:rPr lang="en-AU" sz="1200" dirty="0">
                <a:effectLst>
                  <a:outerShdw blurRad="38100" dist="12700" dir="2700000" algn="tl">
                    <a:srgbClr val="000000">
                      <a:alpha val="43137"/>
                    </a:srgbClr>
                  </a:outerShdw>
                </a:effectLst>
              </a:rPr>
            </a:br>
            <a:endParaRPr lang="en-US" sz="1200" dirty="0">
              <a:effectLst>
                <a:outerShdw blurRad="38100" dist="12700" dir="2700000" algn="tl">
                  <a:srgbClr val="000000">
                    <a:alpha val="43137"/>
                  </a:srgbClr>
                </a:outerShdw>
              </a:effectLst>
            </a:endParaRPr>
          </a:p>
        </p:txBody>
      </p:sp>
      <p:sp>
        <p:nvSpPr>
          <p:cNvPr id="8" name="Rectangle 7">
            <a:extLst>
              <a:ext uri="{FF2B5EF4-FFF2-40B4-BE49-F238E27FC236}">
                <a16:creationId xmlns:a16="http://schemas.microsoft.com/office/drawing/2014/main" id="{028F2415-847E-496F-810B-6F3E6E9E0223}"/>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1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87CAF8-4501-4820-8ADA-2CE86D2E896E}"/>
              </a:ext>
            </a:extLst>
          </p:cNvPr>
          <p:cNvPicPr>
            <a:picLocks noChangeAspect="1"/>
          </p:cNvPicPr>
          <p:nvPr/>
        </p:nvPicPr>
        <p:blipFill rotWithShape="1">
          <a:blip r:embed="rId3">
            <a:grayscl/>
            <a:alphaModFix amt="50000"/>
            <a:extLst>
              <a:ext uri="{28A0092B-C50C-407E-A947-70E740481C1C}">
                <a14:useLocalDpi xmlns:a14="http://schemas.microsoft.com/office/drawing/2010/main"/>
              </a:ext>
            </a:extLst>
          </a:blip>
          <a:srcRect/>
          <a:stretch/>
        </p:blipFill>
        <p:spPr>
          <a:xfrm>
            <a:off x="2" y="0"/>
            <a:ext cx="12191998" cy="6191346"/>
          </a:xfrm>
          <a:prstGeom prst="rect">
            <a:avLst/>
          </a:prstGeom>
        </p:spPr>
      </p:pic>
      <p:sp>
        <p:nvSpPr>
          <p:cNvPr id="5" name="Title 1">
            <a:extLst>
              <a:ext uri="{FF2B5EF4-FFF2-40B4-BE49-F238E27FC236}">
                <a16:creationId xmlns:a16="http://schemas.microsoft.com/office/drawing/2014/main" id="{27F54F8A-8B04-497B-9D0F-ABA124BD127B}"/>
              </a:ext>
            </a:extLst>
          </p:cNvPr>
          <p:cNvSpPr>
            <a:spLocks noGrp="1"/>
          </p:cNvSpPr>
          <p:nvPr>
            <p:ph type="title"/>
          </p:nvPr>
        </p:nvSpPr>
        <p:spPr>
          <a:xfrm>
            <a:off x="476249" y="612775"/>
            <a:ext cx="5956794" cy="4404393"/>
          </a:xfrm>
        </p:spPr>
        <p:txBody>
          <a:bodyPr/>
          <a:lstStyle/>
          <a:p>
            <a:r>
              <a:rPr lang="en-AU" sz="6000" b="1" dirty="0">
                <a:effectLst>
                  <a:outerShdw blurRad="38100" dist="12700" dir="2700000" algn="tl" rotWithShape="0">
                    <a:prstClr val="black">
                      <a:alpha val="47000"/>
                    </a:prstClr>
                  </a:outerShdw>
                </a:effectLst>
              </a:rPr>
              <a:t>The skills we need are not just technical.</a:t>
            </a:r>
            <a:br>
              <a:rPr lang="en-AU" sz="6000" b="1" dirty="0">
                <a:effectLst>
                  <a:outerShdw blurRad="38100" dist="12700" dir="2700000" algn="tl" rotWithShape="0">
                    <a:prstClr val="black">
                      <a:alpha val="47000"/>
                    </a:prstClr>
                  </a:outerShdw>
                </a:effectLst>
              </a:rPr>
            </a:br>
            <a:endParaRPr lang="en-AU" sz="6000" b="1" dirty="0">
              <a:effectLst>
                <a:outerShdw blurRad="38100" dist="12700" dir="2700000" algn="tl" rotWithShape="0">
                  <a:prstClr val="black">
                    <a:alpha val="47000"/>
                  </a:prstClr>
                </a:outerShdw>
              </a:effectLst>
            </a:endParaRPr>
          </a:p>
        </p:txBody>
      </p:sp>
      <p:sp>
        <p:nvSpPr>
          <p:cNvPr id="4" name="Rectangle 3">
            <a:extLst>
              <a:ext uri="{FF2B5EF4-FFF2-40B4-BE49-F238E27FC236}">
                <a16:creationId xmlns:a16="http://schemas.microsoft.com/office/drawing/2014/main" id="{2A70A0BD-4C11-4104-B859-84742BA2AFFE}"/>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991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B23E3-29B5-4E44-99E0-697442F6DAAD}"/>
              </a:ext>
            </a:extLst>
          </p:cNvPr>
          <p:cNvPicPr>
            <a:picLocks noChangeAspect="1"/>
          </p:cNvPicPr>
          <p:nvPr/>
        </p:nvPicPr>
        <p:blipFill rotWithShape="1">
          <a:blip r:embed="rId3">
            <a:grayscl/>
            <a:alphaModFix amt="50000"/>
            <a:extLst>
              <a:ext uri="{28A0092B-C50C-407E-A947-70E740481C1C}">
                <a14:useLocalDpi xmlns:a14="http://schemas.microsoft.com/office/drawing/2010/main"/>
              </a:ext>
            </a:extLst>
          </a:blip>
          <a:srcRect/>
          <a:stretch/>
        </p:blipFill>
        <p:spPr>
          <a:xfrm>
            <a:off x="0" y="0"/>
            <a:ext cx="12192000" cy="6193855"/>
          </a:xfrm>
          <a:prstGeom prst="rect">
            <a:avLst/>
          </a:prstGeom>
        </p:spPr>
      </p:pic>
      <p:sp>
        <p:nvSpPr>
          <p:cNvPr id="5" name="Title 1">
            <a:extLst>
              <a:ext uri="{FF2B5EF4-FFF2-40B4-BE49-F238E27FC236}">
                <a16:creationId xmlns:a16="http://schemas.microsoft.com/office/drawing/2014/main" id="{27F54F8A-8B04-497B-9D0F-ABA124BD127B}"/>
              </a:ext>
            </a:extLst>
          </p:cNvPr>
          <p:cNvSpPr>
            <a:spLocks noGrp="1"/>
          </p:cNvSpPr>
          <p:nvPr>
            <p:ph type="title"/>
          </p:nvPr>
        </p:nvSpPr>
        <p:spPr>
          <a:xfrm>
            <a:off x="476248" y="612775"/>
            <a:ext cx="7494272" cy="4294505"/>
          </a:xfrm>
        </p:spPr>
        <p:txBody>
          <a:bodyPr/>
          <a:lstStyle/>
          <a:p>
            <a:pPr lvl="0"/>
            <a:r>
              <a:rPr lang="en-AU" sz="6000" b="1" dirty="0">
                <a:effectLst>
                  <a:outerShdw blurRad="38100" dist="38100" dir="2700000" algn="tl">
                    <a:srgbClr val="000000">
                      <a:alpha val="43137"/>
                    </a:srgbClr>
                  </a:outerShdw>
                </a:effectLst>
              </a:rPr>
              <a:t>The average Australian worker will likely change jobs 2.4 times over the next two decades. </a:t>
            </a:r>
          </a:p>
        </p:txBody>
      </p:sp>
      <p:sp>
        <p:nvSpPr>
          <p:cNvPr id="6" name="Text Placeholder 6">
            <a:extLst>
              <a:ext uri="{FF2B5EF4-FFF2-40B4-BE49-F238E27FC236}">
                <a16:creationId xmlns:a16="http://schemas.microsoft.com/office/drawing/2014/main" id="{80EB472D-F2A7-41B7-A8FC-5FC169315C73}"/>
              </a:ext>
            </a:extLst>
          </p:cNvPr>
          <p:cNvSpPr txBox="1">
            <a:spLocks/>
          </p:cNvSpPr>
          <p:nvPr/>
        </p:nvSpPr>
        <p:spPr>
          <a:xfrm>
            <a:off x="476248" y="5017556"/>
            <a:ext cx="6272361" cy="7955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effectLst>
                  <a:outerShdw blurRad="38100" dist="12700" dir="2700000" algn="tl" rotWithShape="0">
                    <a:prstClr val="black">
                      <a:alpha val="47000"/>
                    </a:prstClr>
                  </a:outerShdw>
                </a:effectLst>
              </a:rPr>
              <a:t>AlphaBeta for Google Australia, </a:t>
            </a:r>
            <a:r>
              <a:rPr lang="en-AU" b="1" i="1" dirty="0">
                <a:effectLst>
                  <a:outerShdw blurRad="38100" dist="12700" dir="2700000" algn="tl" rotWithShape="0">
                    <a:prstClr val="black">
                      <a:alpha val="47000"/>
                    </a:prstClr>
                  </a:outerShdw>
                </a:effectLst>
              </a:rPr>
              <a:t>Future Skills</a:t>
            </a:r>
            <a:r>
              <a:rPr lang="en-AU" b="1" dirty="0">
                <a:effectLst>
                  <a:outerShdw blurRad="38100" dist="12700" dir="2700000" algn="tl" rotWithShape="0">
                    <a:prstClr val="black">
                      <a:alpha val="47000"/>
                    </a:prstClr>
                  </a:outerShdw>
                </a:effectLst>
              </a:rPr>
              <a:t>, 2019.</a:t>
            </a:r>
            <a:br>
              <a:rPr lang="en-AU" b="1" dirty="0">
                <a:solidFill>
                  <a:schemeClr val="bg2"/>
                </a:solidFill>
                <a:effectLst>
                  <a:outerShdw blurRad="38100" dist="12700" dir="2700000" algn="tl" rotWithShape="0">
                    <a:prstClr val="black">
                      <a:alpha val="47000"/>
                    </a:prstClr>
                  </a:outerShdw>
                </a:effectLst>
              </a:rPr>
            </a:br>
            <a:endParaRPr lang="en-US" b="1" dirty="0">
              <a:solidFill>
                <a:schemeClr val="bg2"/>
              </a:solidFill>
              <a:effectLst>
                <a:outerShdw blurRad="38100" dist="12700" dir="2700000" algn="tl" rotWithShape="0">
                  <a:prstClr val="black">
                    <a:alpha val="47000"/>
                  </a:prstClr>
                </a:outerShdw>
              </a:effectLst>
            </a:endParaRPr>
          </a:p>
        </p:txBody>
      </p:sp>
      <p:sp>
        <p:nvSpPr>
          <p:cNvPr id="7" name="Rectangle 6">
            <a:extLst>
              <a:ext uri="{FF2B5EF4-FFF2-40B4-BE49-F238E27FC236}">
                <a16:creationId xmlns:a16="http://schemas.microsoft.com/office/drawing/2014/main" id="{3EFF7BCF-12AE-4EB7-8042-146F9112CC4F}"/>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783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able&#10;&#10;Description automatically generated">
            <a:extLst>
              <a:ext uri="{FF2B5EF4-FFF2-40B4-BE49-F238E27FC236}">
                <a16:creationId xmlns:a16="http://schemas.microsoft.com/office/drawing/2014/main" id="{61E7D11C-A5C5-4714-A28B-33BEC9F125FC}"/>
              </a:ext>
            </a:extLst>
          </p:cNvPr>
          <p:cNvPicPr>
            <a:picLocks noChangeAspect="1"/>
          </p:cNvPicPr>
          <p:nvPr/>
        </p:nvPicPr>
        <p:blipFill rotWithShape="1">
          <a:blip r:embed="rId3" cstate="screen">
            <a:grayscl/>
            <a:alphaModFix amt="35000"/>
            <a:extLst>
              <a:ext uri="{28A0092B-C50C-407E-A947-70E740481C1C}">
                <a14:useLocalDpi xmlns:a14="http://schemas.microsoft.com/office/drawing/2010/main"/>
              </a:ext>
            </a:extLst>
          </a:blip>
          <a:srcRect/>
          <a:stretch/>
        </p:blipFill>
        <p:spPr>
          <a:xfrm>
            <a:off x="0" y="0"/>
            <a:ext cx="12192000" cy="6200621"/>
          </a:xfrm>
          <a:prstGeom prst="rect">
            <a:avLst/>
          </a:prstGeom>
        </p:spPr>
      </p:pic>
      <p:sp>
        <p:nvSpPr>
          <p:cNvPr id="6" name="Title 1">
            <a:extLst>
              <a:ext uri="{FF2B5EF4-FFF2-40B4-BE49-F238E27FC236}">
                <a16:creationId xmlns:a16="http://schemas.microsoft.com/office/drawing/2014/main" id="{D9D8599E-5EA5-476B-972B-7616CE1A7A62}"/>
              </a:ext>
            </a:extLst>
          </p:cNvPr>
          <p:cNvSpPr>
            <a:spLocks noGrp="1"/>
          </p:cNvSpPr>
          <p:nvPr>
            <p:ph type="title"/>
          </p:nvPr>
        </p:nvSpPr>
        <p:spPr>
          <a:xfrm>
            <a:off x="476248" y="612775"/>
            <a:ext cx="8210552" cy="3578225"/>
          </a:xfrm>
        </p:spPr>
        <p:txBody>
          <a:bodyPr/>
          <a:lstStyle/>
          <a:p>
            <a:pPr lvl="0"/>
            <a:r>
              <a:rPr lang="en-AU" sz="6000" b="1" dirty="0">
                <a:effectLst>
                  <a:outerShdw blurRad="38100" dist="38100" dir="2700000" algn="tl">
                    <a:srgbClr val="000000">
                      <a:alpha val="43137"/>
                    </a:srgbClr>
                  </a:outerShdw>
                </a:effectLst>
              </a:rPr>
              <a:t>Between 2006-2016, workers over the age of 65 increased from 8% to 13% of the workforce. </a:t>
            </a:r>
          </a:p>
        </p:txBody>
      </p:sp>
      <p:sp>
        <p:nvSpPr>
          <p:cNvPr id="7" name="Text Placeholder 6">
            <a:extLst>
              <a:ext uri="{FF2B5EF4-FFF2-40B4-BE49-F238E27FC236}">
                <a16:creationId xmlns:a16="http://schemas.microsoft.com/office/drawing/2014/main" id="{E7D25B68-8063-4E6B-BE44-0B1348BFB94B}"/>
              </a:ext>
            </a:extLst>
          </p:cNvPr>
          <p:cNvSpPr txBox="1">
            <a:spLocks/>
          </p:cNvSpPr>
          <p:nvPr/>
        </p:nvSpPr>
        <p:spPr>
          <a:xfrm>
            <a:off x="476248" y="4222565"/>
            <a:ext cx="6272361" cy="7955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r>
              <a:rPr lang="en-AU" b="1" dirty="0">
                <a:solidFill>
                  <a:schemeClr val="bg1"/>
                </a:solidFill>
              </a:rPr>
              <a:t>Australian Institute of Health &amp; Welfare, </a:t>
            </a:r>
            <a:r>
              <a:rPr lang="en-AU" i="1" dirty="0">
                <a:solidFill>
                  <a:schemeClr val="bg1"/>
                </a:solidFill>
              </a:rPr>
              <a:t>Older Australians at a glance</a:t>
            </a:r>
            <a:r>
              <a:rPr lang="en-AU" dirty="0">
                <a:solidFill>
                  <a:schemeClr val="bg1"/>
                </a:solidFill>
              </a:rPr>
              <a:t>, 2018.</a:t>
            </a:r>
            <a:br>
              <a:rPr lang="en-AU" b="1" dirty="0">
                <a:solidFill>
                  <a:schemeClr val="bg1"/>
                </a:solidFill>
              </a:rPr>
            </a:br>
            <a:endParaRPr lang="en-AU" b="1" dirty="0">
              <a:solidFill>
                <a:schemeClr val="bg1"/>
              </a:solidFill>
            </a:endParaRPr>
          </a:p>
          <a:p>
            <a:br>
              <a:rPr lang="en-AU" dirty="0">
                <a:solidFill>
                  <a:schemeClr val="bg2"/>
                </a:solidFill>
                <a:effectLst>
                  <a:outerShdw blurRad="38100" dist="12700" dir="2700000" algn="tl">
                    <a:srgbClr val="000000">
                      <a:alpha val="43137"/>
                    </a:srgbClr>
                  </a:outerShdw>
                </a:effectLst>
              </a:rPr>
            </a:br>
            <a:endParaRPr lang="en-US" dirty="0">
              <a:solidFill>
                <a:schemeClr val="bg2"/>
              </a:solidFill>
              <a:effectLst>
                <a:outerShdw blurRad="38100" dist="12700" dir="2700000" algn="tl">
                  <a:srgbClr val="000000">
                    <a:alpha val="43137"/>
                  </a:srgbClr>
                </a:outerShdw>
              </a:effectLst>
            </a:endParaRPr>
          </a:p>
        </p:txBody>
      </p:sp>
      <p:sp>
        <p:nvSpPr>
          <p:cNvPr id="5" name="Rectangle 4">
            <a:extLst>
              <a:ext uri="{FF2B5EF4-FFF2-40B4-BE49-F238E27FC236}">
                <a16:creationId xmlns:a16="http://schemas.microsoft.com/office/drawing/2014/main" id="{B2A328F0-0FE9-4C6E-B553-49A83C1DC28B}"/>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645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table, sitting, yellow&#10;&#10;Description automatically generated">
            <a:extLst>
              <a:ext uri="{FF2B5EF4-FFF2-40B4-BE49-F238E27FC236}">
                <a16:creationId xmlns:a16="http://schemas.microsoft.com/office/drawing/2014/main" id="{C65B1EE4-D371-44F2-A862-390203F59C3C}"/>
              </a:ext>
            </a:extLst>
          </p:cNvPr>
          <p:cNvPicPr>
            <a:picLocks noChangeAspect="1"/>
          </p:cNvPicPr>
          <p:nvPr/>
        </p:nvPicPr>
        <p:blipFill rotWithShape="1">
          <a:blip r:embed="rId3">
            <a:duotone>
              <a:prstClr val="black"/>
              <a:schemeClr val="accent3">
                <a:tint val="45000"/>
                <a:satMod val="400000"/>
              </a:schemeClr>
            </a:duotone>
            <a:alphaModFix amt="50000"/>
            <a:extLst>
              <a:ext uri="{28A0092B-C50C-407E-A947-70E740481C1C}">
                <a14:useLocalDpi xmlns:a14="http://schemas.microsoft.com/office/drawing/2010/main"/>
              </a:ext>
            </a:extLst>
          </a:blip>
          <a:srcRect/>
          <a:stretch/>
        </p:blipFill>
        <p:spPr>
          <a:xfrm>
            <a:off x="-1" y="0"/>
            <a:ext cx="12192001" cy="6189804"/>
          </a:xfrm>
          <a:prstGeom prst="rect">
            <a:avLst/>
          </a:prstGeom>
        </p:spPr>
      </p:pic>
      <p:sp>
        <p:nvSpPr>
          <p:cNvPr id="5" name="Title 1">
            <a:extLst>
              <a:ext uri="{FF2B5EF4-FFF2-40B4-BE49-F238E27FC236}">
                <a16:creationId xmlns:a16="http://schemas.microsoft.com/office/drawing/2014/main" id="{27F54F8A-8B04-497B-9D0F-ABA124BD127B}"/>
              </a:ext>
            </a:extLst>
          </p:cNvPr>
          <p:cNvSpPr>
            <a:spLocks noGrp="1"/>
          </p:cNvSpPr>
          <p:nvPr>
            <p:ph type="title"/>
          </p:nvPr>
        </p:nvSpPr>
        <p:spPr>
          <a:xfrm>
            <a:off x="476248" y="612775"/>
            <a:ext cx="7570472" cy="3578225"/>
          </a:xfrm>
        </p:spPr>
        <p:txBody>
          <a:bodyPr/>
          <a:lstStyle/>
          <a:p>
            <a:r>
              <a:rPr lang="en-GB" sz="6000" b="1" dirty="0">
                <a:effectLst>
                  <a:outerShdw blurRad="38100" dist="38100" dir="2700000" algn="tl">
                    <a:srgbClr val="000000">
                      <a:alpha val="43137"/>
                    </a:srgbClr>
                  </a:outerShdw>
                </a:effectLst>
              </a:rPr>
              <a:t>The national skills deficit is set to grow.</a:t>
            </a:r>
            <a:endParaRPr lang="en-AU" sz="60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60737E92-98EB-4F04-8701-310696B0BFEC}"/>
              </a:ext>
            </a:extLst>
          </p:cNvPr>
          <p:cNvSpPr/>
          <p:nvPr/>
        </p:nvSpPr>
        <p:spPr>
          <a:xfrm>
            <a:off x="0" y="885825"/>
            <a:ext cx="66675" cy="239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649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48BC86-C92A-4489-9FE5-AD7AB8146C19}"/>
              </a:ext>
            </a:extLst>
          </p:cNvPr>
          <p:cNvSpPr>
            <a:spLocks noGrp="1"/>
          </p:cNvSpPr>
          <p:nvPr>
            <p:ph type="title"/>
          </p:nvPr>
        </p:nvSpPr>
        <p:spPr>
          <a:xfrm>
            <a:off x="561973" y="890649"/>
            <a:ext cx="3848102" cy="712726"/>
          </a:xfrm>
        </p:spPr>
        <p:txBody>
          <a:bodyPr/>
          <a:lstStyle/>
          <a:p>
            <a:r>
              <a:rPr lang="en-US" dirty="0"/>
              <a:t>Meet Michael.</a:t>
            </a:r>
          </a:p>
        </p:txBody>
      </p:sp>
      <p:pic>
        <p:nvPicPr>
          <p:cNvPr id="5" name="Picture Placeholder 4" descr="A person wearing glasses&#10;&#10;Description automatically generated">
            <a:extLst>
              <a:ext uri="{FF2B5EF4-FFF2-40B4-BE49-F238E27FC236}">
                <a16:creationId xmlns:a16="http://schemas.microsoft.com/office/drawing/2014/main" id="{2606E1B5-BA44-4974-89DC-CAFFD3B71737}"/>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a:stretch>
            <a:fillRect/>
          </a:stretch>
        </p:blipFill>
        <p:spPr/>
      </p:pic>
      <p:sp>
        <p:nvSpPr>
          <p:cNvPr id="7" name="Text Placeholder 10">
            <a:extLst>
              <a:ext uri="{FF2B5EF4-FFF2-40B4-BE49-F238E27FC236}">
                <a16:creationId xmlns:a16="http://schemas.microsoft.com/office/drawing/2014/main" id="{B4564DDB-569B-4352-83C1-1122BAA6D51C}"/>
              </a:ext>
            </a:extLst>
          </p:cNvPr>
          <p:cNvSpPr txBox="1">
            <a:spLocks/>
          </p:cNvSpPr>
          <p:nvPr/>
        </p:nvSpPr>
        <p:spPr>
          <a:xfrm>
            <a:off x="561973" y="1603376"/>
            <a:ext cx="2947986" cy="41917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Manages a manufacturing plant </a:t>
            </a:r>
            <a:br>
              <a:rPr lang="en-AU" sz="2000" dirty="0"/>
            </a:br>
            <a:r>
              <a:rPr lang="en-AU" sz="2000" dirty="0"/>
              <a:t>in Victoria. </a:t>
            </a:r>
          </a:p>
          <a:p>
            <a:r>
              <a:rPr lang="en-AU" sz="2000" dirty="0"/>
              <a:t>His industry, business and workforce are currently impacted by </a:t>
            </a:r>
          </a:p>
          <a:p>
            <a:pPr marL="342900" indent="-342900">
              <a:buFont typeface="Arial" panose="020B0604020202020204" pitchFamily="34" charset="0"/>
              <a:buAutoNum type="arabicParenR"/>
            </a:pPr>
            <a:r>
              <a:rPr lang="en-AU" sz="2000" dirty="0">
                <a:latin typeface="Franklin Gothic Medium" panose="020B0603020102020204" pitchFamily="34" charset="0"/>
              </a:rPr>
              <a:t>cheaper foreign product</a:t>
            </a:r>
          </a:p>
          <a:p>
            <a:pPr marL="342900" indent="-342900">
              <a:buFont typeface="Arial" panose="020B0604020202020204" pitchFamily="34" charset="0"/>
              <a:buAutoNum type="arabicParenR"/>
            </a:pPr>
            <a:r>
              <a:rPr lang="en-AU" sz="2000" dirty="0">
                <a:latin typeface="Franklin Gothic Medium" panose="020B0603020102020204" pitchFamily="34" charset="0"/>
              </a:rPr>
              <a:t>process technology and automation</a:t>
            </a:r>
            <a:endParaRPr lang="en-US" sz="2000" dirty="0"/>
          </a:p>
          <a:p>
            <a:br>
              <a:rPr lang="en-AU" sz="2000" dirty="0"/>
            </a:br>
            <a:r>
              <a:rPr lang="en-AU" sz="2000" dirty="0"/>
              <a:t>And things keep changing…</a:t>
            </a:r>
          </a:p>
          <a:p>
            <a:endParaRPr lang="en-US" dirty="0"/>
          </a:p>
        </p:txBody>
      </p:sp>
    </p:spTree>
    <p:extLst>
      <p:ext uri="{BB962C8B-B14F-4D97-AF65-F5344CB8AC3E}">
        <p14:creationId xmlns:p14="http://schemas.microsoft.com/office/powerpoint/2010/main" val="33508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F5FFA4-F07A-4235-A00F-C60600B9925B}"/>
              </a:ext>
            </a:extLst>
          </p:cNvPr>
          <p:cNvSpPr>
            <a:spLocks noGrp="1"/>
          </p:cNvSpPr>
          <p:nvPr>
            <p:ph type="body" sz="quarter" idx="4294967295"/>
          </p:nvPr>
        </p:nvSpPr>
        <p:spPr>
          <a:xfrm>
            <a:off x="5048249" y="3476624"/>
            <a:ext cx="3000375" cy="1785938"/>
          </a:xfrm>
          <a:prstGeom prst="rect">
            <a:avLst/>
          </a:prstGeom>
        </p:spPr>
        <p:txBody>
          <a:bodyPr/>
          <a:lstStyle/>
          <a:p>
            <a:pPr marL="0" indent="0">
              <a:lnSpc>
                <a:spcPct val="100000"/>
              </a:lnSpc>
              <a:buNone/>
            </a:pPr>
            <a:r>
              <a:rPr lang="en-AU" sz="2400" dirty="0"/>
              <a:t>Develop flexible training programs to progress staff skills.</a:t>
            </a:r>
          </a:p>
        </p:txBody>
      </p:sp>
      <p:sp>
        <p:nvSpPr>
          <p:cNvPr id="5" name="Text Placeholder 4">
            <a:extLst>
              <a:ext uri="{FF2B5EF4-FFF2-40B4-BE49-F238E27FC236}">
                <a16:creationId xmlns:a16="http://schemas.microsoft.com/office/drawing/2014/main" id="{58792710-84CB-4618-A35F-36D7013F8333}"/>
              </a:ext>
            </a:extLst>
          </p:cNvPr>
          <p:cNvSpPr>
            <a:spLocks noGrp="1"/>
          </p:cNvSpPr>
          <p:nvPr>
            <p:ph type="body" sz="quarter" idx="4294967295"/>
          </p:nvPr>
        </p:nvSpPr>
        <p:spPr>
          <a:xfrm>
            <a:off x="2095499" y="3476624"/>
            <a:ext cx="3000375" cy="1785938"/>
          </a:xfrm>
          <a:prstGeom prst="rect">
            <a:avLst/>
          </a:prstGeom>
        </p:spPr>
        <p:txBody>
          <a:bodyPr/>
          <a:lstStyle/>
          <a:p>
            <a:pPr marL="0" indent="0">
              <a:lnSpc>
                <a:spcPct val="100000"/>
              </a:lnSpc>
              <a:buNone/>
            </a:pPr>
            <a:r>
              <a:rPr lang="en-AU" sz="2400" dirty="0"/>
              <a:t>Incorporate new tech in your business that can evolve staff skills - supported by relevant learning.</a:t>
            </a:r>
            <a:endParaRPr lang="en-US" sz="2400" dirty="0"/>
          </a:p>
          <a:p>
            <a:pPr marL="0" indent="0">
              <a:buNone/>
            </a:pPr>
            <a:endParaRPr lang="en-US" sz="2400" dirty="0"/>
          </a:p>
        </p:txBody>
      </p:sp>
      <p:sp>
        <p:nvSpPr>
          <p:cNvPr id="6" name="Text Placeholder 5">
            <a:extLst>
              <a:ext uri="{FF2B5EF4-FFF2-40B4-BE49-F238E27FC236}">
                <a16:creationId xmlns:a16="http://schemas.microsoft.com/office/drawing/2014/main" id="{53E1BF1B-721C-458E-835E-49B4C19DF7F0}"/>
              </a:ext>
            </a:extLst>
          </p:cNvPr>
          <p:cNvSpPr>
            <a:spLocks noGrp="1"/>
          </p:cNvSpPr>
          <p:nvPr>
            <p:ph type="body" sz="quarter" idx="4294967295"/>
          </p:nvPr>
        </p:nvSpPr>
        <p:spPr>
          <a:xfrm>
            <a:off x="8000999" y="3482975"/>
            <a:ext cx="3000375" cy="1785938"/>
          </a:xfrm>
          <a:prstGeom prst="rect">
            <a:avLst/>
          </a:prstGeom>
        </p:spPr>
        <p:txBody>
          <a:bodyPr/>
          <a:lstStyle/>
          <a:p>
            <a:pPr marL="0" lvl="0" indent="0">
              <a:lnSpc>
                <a:spcPct val="100000"/>
              </a:lnSpc>
              <a:spcBef>
                <a:spcPts val="0"/>
              </a:spcBef>
              <a:buNone/>
              <a:defRPr/>
            </a:pPr>
            <a:r>
              <a:rPr lang="en-AU" sz="2400" dirty="0"/>
              <a:t>Connect learning with career progression opportunities to suit process changes.</a:t>
            </a:r>
            <a:endParaRPr lang="en-US" sz="2400" dirty="0"/>
          </a:p>
        </p:txBody>
      </p:sp>
      <p:sp>
        <p:nvSpPr>
          <p:cNvPr id="3" name="Title 2">
            <a:extLst>
              <a:ext uri="{FF2B5EF4-FFF2-40B4-BE49-F238E27FC236}">
                <a16:creationId xmlns:a16="http://schemas.microsoft.com/office/drawing/2014/main" id="{EA4D779B-EF32-473F-AFEC-7B3C5D5D7079}"/>
              </a:ext>
            </a:extLst>
          </p:cNvPr>
          <p:cNvSpPr>
            <a:spLocks noGrp="1"/>
          </p:cNvSpPr>
          <p:nvPr>
            <p:ph type="title"/>
          </p:nvPr>
        </p:nvSpPr>
        <p:spPr>
          <a:xfrm>
            <a:off x="561972" y="777874"/>
            <a:ext cx="4704971" cy="825501"/>
          </a:xfrm>
        </p:spPr>
        <p:txBody>
          <a:bodyPr/>
          <a:lstStyle/>
          <a:p>
            <a:r>
              <a:rPr lang="en-US" dirty="0"/>
              <a:t>Evolve staff to grow with the changes of industry and the workforce.</a:t>
            </a:r>
          </a:p>
        </p:txBody>
      </p:sp>
    </p:spTree>
    <p:extLst>
      <p:ext uri="{BB962C8B-B14F-4D97-AF65-F5344CB8AC3E}">
        <p14:creationId xmlns:p14="http://schemas.microsoft.com/office/powerpoint/2010/main" val="2637556933"/>
      </p:ext>
    </p:extLst>
  </p:cSld>
  <p:clrMapOvr>
    <a:masterClrMapping/>
  </p:clrMapOvr>
</p:sld>
</file>

<file path=ppt/theme/theme1.xml><?xml version="1.0" encoding="utf-8"?>
<a:theme xmlns:a="http://schemas.openxmlformats.org/drawingml/2006/main" name="Office Theme">
  <a:themeElements>
    <a:clrScheme name="Custom 1">
      <a:dk1>
        <a:srgbClr val="00047C"/>
      </a:dk1>
      <a:lt1>
        <a:sysClr val="window" lastClr="FFFFFF"/>
      </a:lt1>
      <a:dk2>
        <a:srgbClr val="FFCD18"/>
      </a:dk2>
      <a:lt2>
        <a:srgbClr val="E7E6E6"/>
      </a:lt2>
      <a:accent1>
        <a:srgbClr val="00047C"/>
      </a:accent1>
      <a:accent2>
        <a:srgbClr val="ED7D31"/>
      </a:accent2>
      <a:accent3>
        <a:srgbClr val="A5A5A5"/>
      </a:accent3>
      <a:accent4>
        <a:srgbClr val="FFCD18"/>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47C"/>
      </a:dk1>
      <a:lt1>
        <a:sysClr val="window" lastClr="FFFFFF"/>
      </a:lt1>
      <a:dk2>
        <a:srgbClr val="FFCD18"/>
      </a:dk2>
      <a:lt2>
        <a:srgbClr val="E7E6E6"/>
      </a:lt2>
      <a:accent1>
        <a:srgbClr val="00047C"/>
      </a:accent1>
      <a:accent2>
        <a:srgbClr val="ED7D31"/>
      </a:accent2>
      <a:accent3>
        <a:srgbClr val="A5A5A5"/>
      </a:accent3>
      <a:accent4>
        <a:srgbClr val="FFCD18"/>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00047C"/>
      </a:dk1>
      <a:lt1>
        <a:sysClr val="window" lastClr="FFFFFF"/>
      </a:lt1>
      <a:dk2>
        <a:srgbClr val="FFCD18"/>
      </a:dk2>
      <a:lt2>
        <a:srgbClr val="E7E6E6"/>
      </a:lt2>
      <a:accent1>
        <a:srgbClr val="00047C"/>
      </a:accent1>
      <a:accent2>
        <a:srgbClr val="ED7D31"/>
      </a:accent2>
      <a:accent3>
        <a:srgbClr val="A5A5A5"/>
      </a:accent3>
      <a:accent4>
        <a:srgbClr val="FFCD18"/>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3376</TotalTime>
  <Words>514</Words>
  <Application>Microsoft Office PowerPoint</Application>
  <PresentationFormat>Widescreen</PresentationFormat>
  <Paragraphs>90</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Franklin Gothic Book</vt:lpstr>
      <vt:lpstr>Franklin Gothic Medium</vt:lpstr>
      <vt:lpstr>Franklin Gothic Medium Cond</vt:lpstr>
      <vt:lpstr>Office Theme</vt:lpstr>
      <vt:lpstr>1_Office Theme</vt:lpstr>
      <vt:lpstr>2_Office Theme</vt:lpstr>
      <vt:lpstr>Shaping the skills of our future workforce</vt:lpstr>
      <vt:lpstr>The student journey:</vt:lpstr>
      <vt:lpstr>Around 70% of Australia’s young people enter the current labour market with skills that may soon be redundant.</vt:lpstr>
      <vt:lpstr>The skills we need are not just technical. </vt:lpstr>
      <vt:lpstr>The average Australian worker will likely change jobs 2.4 times over the next two decades. </vt:lpstr>
      <vt:lpstr>Between 2006-2016, workers over the age of 65 increased from 8% to 13% of the workforce. </vt:lpstr>
      <vt:lpstr>The national skills deficit is set to grow.</vt:lpstr>
      <vt:lpstr>Meet Michael.</vt:lpstr>
      <vt:lpstr>Evolve staff to grow with the changes of industry and the workforce.</vt:lpstr>
      <vt:lpstr>“G.James has a strong focus on investing in its people and ensuring they have the right skills for the work they need to do.   People are always going to be vital to the effective running of our business, regardless of increases in automation.”  </vt:lpstr>
      <vt:lpstr>Australians will spend 33% more time on education and training across their lifetime by 2040.</vt:lpstr>
      <vt:lpstr>Australians will undertake an additional 3 hours per week on education and training.</vt:lpstr>
      <vt:lpstr>In OECD countries, more than 20% of jobs are created or destroyed on average each and every year.</vt:lpstr>
      <vt:lpstr>Joanne needs to feel valued.</vt:lpstr>
      <vt:lpstr>Grow staff skills with your business.</vt:lpstr>
      <vt:lpstr>“Our members are always talking about the skills needed by their employees.  …We have recently developed a menu-based training model to train with Australian Training Products that is designed to develop job-ready employees more effectively than the traditional linear approach to hospitality training.”</vt:lpstr>
      <vt:lpstr>IBSA bridges the skills gap between industry and the learner to shape Australian Industries.</vt:lpstr>
      <vt:lpstr>What we do:</vt:lpstr>
      <vt:lpstr>A not-for-profit with three main business areas.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Constantine</dc:creator>
  <cp:lastModifiedBy>Kelly McCarthy</cp:lastModifiedBy>
  <cp:revision>246</cp:revision>
  <cp:lastPrinted>2019-07-05T01:06:24Z</cp:lastPrinted>
  <dcterms:created xsi:type="dcterms:W3CDTF">2019-04-28T23:31:06Z</dcterms:created>
  <dcterms:modified xsi:type="dcterms:W3CDTF">2019-07-18T04:45:20Z</dcterms:modified>
</cp:coreProperties>
</file>